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notesSlides/notesSlide1.xml" ContentType="application/vnd.openxmlformats-officedocument.presentationml.notesSlide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1" r:id="rId2"/>
  </p:sldMasterIdLst>
  <p:notesMasterIdLst>
    <p:notesMasterId r:id="rId23"/>
  </p:notesMasterIdLst>
  <p:handoutMasterIdLst>
    <p:handoutMasterId r:id="rId24"/>
  </p:handoutMasterIdLst>
  <p:sldIdLst>
    <p:sldId id="417" r:id="rId3"/>
    <p:sldId id="418" r:id="rId4"/>
    <p:sldId id="419" r:id="rId5"/>
    <p:sldId id="420" r:id="rId6"/>
    <p:sldId id="421" r:id="rId7"/>
    <p:sldId id="423" r:id="rId8"/>
    <p:sldId id="425" r:id="rId9"/>
    <p:sldId id="479" r:id="rId10"/>
    <p:sldId id="426" r:id="rId11"/>
    <p:sldId id="444" r:id="rId12"/>
    <p:sldId id="432" r:id="rId13"/>
    <p:sldId id="469" r:id="rId14"/>
    <p:sldId id="430" r:id="rId15"/>
    <p:sldId id="483" r:id="rId16"/>
    <p:sldId id="481" r:id="rId17"/>
    <p:sldId id="436" r:id="rId18"/>
    <p:sldId id="438" r:id="rId19"/>
    <p:sldId id="446" r:id="rId20"/>
    <p:sldId id="441" r:id="rId21"/>
    <p:sldId id="442" r:id="rId22"/>
  </p:sldIdLst>
  <p:sldSz cx="12192000" cy="6858000"/>
  <p:notesSz cx="6858000" cy="9144000"/>
  <p:embeddedFontLst>
    <p:embeddedFont>
      <p:font typeface="汉仪正圆-55W" panose="02010600030101010101" charset="-122"/>
      <p:regular r:id="rId25"/>
    </p:embeddedFont>
    <p:embeddedFont>
      <p:font typeface="微软雅黑" panose="020B0503020204020204" pitchFamily="34" charset="-122"/>
      <p:regular r:id="rId26"/>
      <p:bold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/>
  <p:cmAuthor id="2" name="作者" initials="A" lastIdx="0" clrIdx="1"/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CDE1"/>
    <a:srgbClr val="00C491"/>
    <a:srgbClr val="017A85"/>
    <a:srgbClr val="027274"/>
    <a:srgbClr val="00A6FF"/>
    <a:srgbClr val="5B9BD5"/>
    <a:srgbClr val="063968"/>
    <a:srgbClr val="083B66"/>
    <a:srgbClr val="0579A2"/>
    <a:srgbClr val="0653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9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78" y="-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正圆-55W" panose="00020600040101010101" charset="-122"/>
              <a:ea typeface="汉仪正圆-55W" panose="00020600040101010101" charset="-122"/>
              <a:cs typeface="汉仪正圆-55W" panose="00020600040101010101" charset="-122"/>
              <a:sym typeface="汉仪正圆-55W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2024/4/15</a:t>
            </a:fld>
            <a:endParaRPr lang="zh-CN" altLang="en-US">
              <a:latin typeface="汉仪正圆-55W" panose="00020600040101010101" charset="-122"/>
              <a:ea typeface="汉仪正圆-55W" panose="00020600040101010101" charset="-122"/>
              <a:sym typeface="汉仪正圆-55W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正圆-55W" panose="00020600040101010101" charset="-122"/>
              <a:ea typeface="汉仪正圆-55W" panose="00020600040101010101" charset="-122"/>
              <a:cs typeface="汉仪正圆-55W" panose="00020600040101010101" charset="-122"/>
              <a:sym typeface="汉仪正圆-55W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‹#›</a:t>
            </a:fld>
            <a:endParaRPr lang="zh-CN" altLang="en-US">
              <a:latin typeface="汉仪正圆-55W" panose="00020600040101010101" charset="-122"/>
              <a:ea typeface="汉仪正圆-55W" panose="00020600040101010101" charset="-122"/>
              <a:sym typeface="汉仪正圆-55W" panose="0002060004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svg>
</file>

<file path=ppt/media/image19.svg>
</file>

<file path=ppt/media/image2.png>
</file>

<file path=ppt/media/image20.png>
</file>

<file path=ppt/media/image21.jpeg>
</file>

<file path=ppt/media/image22.png>
</file>

<file path=ppt/media/image23.svg>
</file>

<file path=ppt/media/image24.sv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正圆-55W" panose="00020600040101010101" charset="-122"/>
        <a:ea typeface="汉仪正圆-55W" panose="00020600040101010101" charset="-122"/>
        <a:cs typeface="汉仪正圆-55W" panose="00020600040101010101" charset="-122"/>
        <a:sym typeface="汉仪正圆-55W" panose="0002060004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正圆-55W" panose="00020600040101010101" charset="-122"/>
        <a:ea typeface="汉仪正圆-55W" panose="00020600040101010101" charset="-122"/>
        <a:cs typeface="汉仪正圆-55W" panose="00020600040101010101" charset="-122"/>
        <a:sym typeface="汉仪正圆-55W" panose="0002060004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正圆-55W" panose="00020600040101010101" charset="-122"/>
        <a:ea typeface="汉仪正圆-55W" panose="00020600040101010101" charset="-122"/>
        <a:cs typeface="汉仪正圆-55W" panose="00020600040101010101" charset="-122"/>
        <a:sym typeface="汉仪正圆-55W" panose="0002060004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正圆-55W" panose="00020600040101010101" charset="-122"/>
        <a:ea typeface="汉仪正圆-55W" panose="00020600040101010101" charset="-122"/>
        <a:cs typeface="汉仪正圆-55W" panose="00020600040101010101" charset="-122"/>
        <a:sym typeface="汉仪正圆-55W" panose="0002060004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正圆-55W" panose="00020600040101010101" charset="-122"/>
        <a:ea typeface="汉仪正圆-55W" panose="00020600040101010101" charset="-122"/>
        <a:cs typeface="汉仪正圆-55W" panose="00020600040101010101" charset="-122"/>
        <a:sym typeface="汉仪正圆-55W" panose="0002060004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image" Target="../media/image2.png"/><Relationship Id="rId18" Type="http://schemas.openxmlformats.org/officeDocument/2006/relationships/image" Target="file:///F:\Lets_Create/pic_temp/0_pic_quater_right_down.png" TargetMode="Externa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slideMaster" Target="../slideMasters/slideMaster2.xml"/><Relationship Id="rId17" Type="http://schemas.openxmlformats.org/officeDocument/2006/relationships/image" Target="../media/image4.png"/><Relationship Id="rId2" Type="http://schemas.openxmlformats.org/officeDocument/2006/relationships/tags" Target="../tags/tag9.xml"/><Relationship Id="rId16" Type="http://schemas.openxmlformats.org/officeDocument/2006/relationships/image" Target="file:///C:\Users\Administrator\Desktop\&#32032;&#26448;&#20998;&#31867;\&#25968;&#25454;&#21830;&#21153;\&#20027;&#39064;\&#22270;&#29255;11.png" TargetMode="External"/><Relationship Id="rId20" Type="http://schemas.openxmlformats.org/officeDocument/2006/relationships/image" Target="file:///F:\Lets_Create/pic_temp/1_pic_quater_right_down.png" TargetMode="Externa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image" Target="../media/image3.png"/><Relationship Id="rId10" Type="http://schemas.openxmlformats.org/officeDocument/2006/relationships/tags" Target="../tags/tag17.xml"/><Relationship Id="rId19" Type="http://schemas.openxmlformats.org/officeDocument/2006/relationships/image" Target="../media/image5.png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image" Target="file:///F:\Lets_Create/pic_temp/pic_sup.png" TargetMode="Externa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3.xml"/><Relationship Id="rId4" Type="http://schemas.openxmlformats.org/officeDocument/2006/relationships/tags" Target="../tags/tag2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image" Target="file:///F:\Lets_Create/pic_temp/pic_half_top.png" TargetMode="Externa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image" Target="../media/image6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image" Target="file:///F:\Lets_Create/pic_temp/pic_sup.png" TargetMode="External"/><Relationship Id="rId5" Type="http://schemas.openxmlformats.org/officeDocument/2006/relationships/tags" Target="../tags/tag28.xml"/><Relationship Id="rId15" Type="http://schemas.openxmlformats.org/officeDocument/2006/relationships/image" Target="file:///F:\Lets_Create/pic_temp/pic_half_down.png" TargetMode="External"/><Relationship Id="rId10" Type="http://schemas.openxmlformats.org/officeDocument/2006/relationships/image" Target="../media/image2.png"/><Relationship Id="rId4" Type="http://schemas.openxmlformats.org/officeDocument/2006/relationships/tags" Target="../tags/tag27.xml"/><Relationship Id="rId9" Type="http://schemas.openxmlformats.org/officeDocument/2006/relationships/slideMaster" Target="../slideMasters/slideMaster2.xml"/><Relationship Id="rId1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3" Type="http://schemas.openxmlformats.org/officeDocument/2006/relationships/tags" Target="../tags/tag40.xml"/><Relationship Id="rId7" Type="http://schemas.openxmlformats.org/officeDocument/2006/relationships/tags" Target="../tags/tag44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13" Type="http://schemas.openxmlformats.org/officeDocument/2006/relationships/image" Target="../media/image5.png"/><Relationship Id="rId3" Type="http://schemas.openxmlformats.org/officeDocument/2006/relationships/tags" Target="../tags/tag48.xml"/><Relationship Id="rId7" Type="http://schemas.openxmlformats.org/officeDocument/2006/relationships/tags" Target="../tags/tag52.xml"/><Relationship Id="rId12" Type="http://schemas.openxmlformats.org/officeDocument/2006/relationships/image" Target="file:///C:\Users\Administrator\Desktop\&#32032;&#26448;&#20998;&#31867;\&#25968;&#25454;&#21830;&#21153;\&#20027;&#39064;\&#22270;&#29255;11.png" TargetMode="Externa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tags" Target="../tags/tag51.xml"/><Relationship Id="rId11" Type="http://schemas.openxmlformats.org/officeDocument/2006/relationships/image" Target="../media/image8.png"/><Relationship Id="rId5" Type="http://schemas.openxmlformats.org/officeDocument/2006/relationships/tags" Target="../tags/tag50.xml"/><Relationship Id="rId10" Type="http://schemas.openxmlformats.org/officeDocument/2006/relationships/image" Target="file:///F:\Lets_Create/pic_temp/pic_sup.png" TargetMode="External"/><Relationship Id="rId4" Type="http://schemas.openxmlformats.org/officeDocument/2006/relationships/tags" Target="../tags/tag49.xml"/><Relationship Id="rId9" Type="http://schemas.openxmlformats.org/officeDocument/2006/relationships/image" Target="../media/image2.png"/><Relationship Id="rId14" Type="http://schemas.openxmlformats.org/officeDocument/2006/relationships/image" Target="file:///F:\Lets_Create/pic_temp/1_pic_quater_right_down.png" TargetMode="Externa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7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13" Type="http://schemas.openxmlformats.org/officeDocument/2006/relationships/slideMaster" Target="../slideMasters/slideMaster2.xml"/><Relationship Id="rId18" Type="http://schemas.openxmlformats.org/officeDocument/2006/relationships/image" Target="../media/image10.png"/><Relationship Id="rId3" Type="http://schemas.openxmlformats.org/officeDocument/2006/relationships/tags" Target="../tags/tag73.xml"/><Relationship Id="rId21" Type="http://schemas.openxmlformats.org/officeDocument/2006/relationships/image" Target="file:///F:\Lets_Create/pic_temp/1_pic_quater_right_down.png" TargetMode="External"/><Relationship Id="rId7" Type="http://schemas.openxmlformats.org/officeDocument/2006/relationships/tags" Target="../tags/tag77.xml"/><Relationship Id="rId12" Type="http://schemas.openxmlformats.org/officeDocument/2006/relationships/tags" Target="../tags/tag82.xml"/><Relationship Id="rId17" Type="http://schemas.openxmlformats.org/officeDocument/2006/relationships/image" Target="file:///F:\Lets_Create/pic_temp/pic_half_left.png" TargetMode="External"/><Relationship Id="rId2" Type="http://schemas.openxmlformats.org/officeDocument/2006/relationships/tags" Target="../tags/tag72.xml"/><Relationship Id="rId16" Type="http://schemas.openxmlformats.org/officeDocument/2006/relationships/image" Target="../media/image9.png"/><Relationship Id="rId20" Type="http://schemas.openxmlformats.org/officeDocument/2006/relationships/image" Target="../media/image5.png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tags" Target="../tags/tag81.xml"/><Relationship Id="rId5" Type="http://schemas.openxmlformats.org/officeDocument/2006/relationships/tags" Target="../tags/tag75.xml"/><Relationship Id="rId15" Type="http://schemas.openxmlformats.org/officeDocument/2006/relationships/image" Target="file:///F:\Lets_Create/pic_temp/pic_sup.png" TargetMode="External"/><Relationship Id="rId10" Type="http://schemas.openxmlformats.org/officeDocument/2006/relationships/tags" Target="../tags/tag80.xml"/><Relationship Id="rId19" Type="http://schemas.openxmlformats.org/officeDocument/2006/relationships/image" Target="file:///F:\Lets_Create/pic_temp/pic_half_right.png" TargetMode="External"/><Relationship Id="rId4" Type="http://schemas.openxmlformats.org/officeDocument/2006/relationships/tags" Target="../tags/tag74.xml"/><Relationship Id="rId9" Type="http://schemas.openxmlformats.org/officeDocument/2006/relationships/tags" Target="../tags/tag79.xml"/><Relationship Id="rId14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8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6" Type="http://schemas.openxmlformats.org/officeDocument/2006/relationships/tags" Target="../tags/tag88.xml"/><Relationship Id="rId11" Type="http://schemas.openxmlformats.org/officeDocument/2006/relationships/image" Target="file:///F:\Lets_Create/pic_temp/1_pic_quater_right_down.png" TargetMode="External"/><Relationship Id="rId5" Type="http://schemas.openxmlformats.org/officeDocument/2006/relationships/tags" Target="../tags/tag87.xml"/><Relationship Id="rId10" Type="http://schemas.openxmlformats.org/officeDocument/2006/relationships/image" Target="../media/image5.png"/><Relationship Id="rId4" Type="http://schemas.openxmlformats.org/officeDocument/2006/relationships/tags" Target="../tags/tag86.xml"/><Relationship Id="rId9" Type="http://schemas.openxmlformats.org/officeDocument/2006/relationships/image" Target="file:///F:\Lets_Create/pic_temp/0_pic_quater_right_down.png" TargetMode="Externa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91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13" Type="http://schemas.openxmlformats.org/officeDocument/2006/relationships/image" Target="../media/image11.png"/><Relationship Id="rId3" Type="http://schemas.openxmlformats.org/officeDocument/2006/relationships/tags" Target="../tags/tag97.xml"/><Relationship Id="rId7" Type="http://schemas.openxmlformats.org/officeDocument/2006/relationships/tags" Target="../tags/tag101.xml"/><Relationship Id="rId12" Type="http://schemas.openxmlformats.org/officeDocument/2006/relationships/image" Target="file:///F:\Lets_Create/pic_temp/0_pic_quater_right_down.png" TargetMode="Externa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tags" Target="../tags/tag100.xml"/><Relationship Id="rId11" Type="http://schemas.openxmlformats.org/officeDocument/2006/relationships/image" Target="../media/image4.png"/><Relationship Id="rId5" Type="http://schemas.openxmlformats.org/officeDocument/2006/relationships/tags" Target="../tags/tag99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98.xml"/><Relationship Id="rId9" Type="http://schemas.openxmlformats.org/officeDocument/2006/relationships/tags" Target="../tags/tag103.xml"/><Relationship Id="rId14" Type="http://schemas.openxmlformats.org/officeDocument/2006/relationships/image" Target="file:///F:\Lets_Create/pic_temp/1_pic_quater_right_down.png" TargetMode="Externa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13" Type="http://schemas.openxmlformats.org/officeDocument/2006/relationships/image" Target="../media/image5.png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12" Type="http://schemas.openxmlformats.org/officeDocument/2006/relationships/image" Target="file:///F:\Lets_Create/pic_temp/0_pic_quater_right_down.png" TargetMode="Externa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11" Type="http://schemas.openxmlformats.org/officeDocument/2006/relationships/image" Target="../media/image4.png"/><Relationship Id="rId5" Type="http://schemas.openxmlformats.org/officeDocument/2006/relationships/tags" Target="../tags/tag108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07.xml"/><Relationship Id="rId9" Type="http://schemas.openxmlformats.org/officeDocument/2006/relationships/tags" Target="../tags/tag112.xml"/><Relationship Id="rId14" Type="http://schemas.openxmlformats.org/officeDocument/2006/relationships/image" Target="file:///F:\Lets_Create/pic_temp/1_pic_quater_right_down.png" TargetMode="Externa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13" Type="http://schemas.openxmlformats.org/officeDocument/2006/relationships/image" Target="../media/image5.png"/><Relationship Id="rId3" Type="http://schemas.openxmlformats.org/officeDocument/2006/relationships/tags" Target="../tags/tag115.xml"/><Relationship Id="rId7" Type="http://schemas.openxmlformats.org/officeDocument/2006/relationships/tags" Target="../tags/tag119.xml"/><Relationship Id="rId12" Type="http://schemas.openxmlformats.org/officeDocument/2006/relationships/image" Target="file:///F:\Lets_Create/pic_temp/0_pic_quater_right_down.png" TargetMode="External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tags" Target="../tags/tag118.xml"/><Relationship Id="rId11" Type="http://schemas.openxmlformats.org/officeDocument/2006/relationships/image" Target="../media/image4.png"/><Relationship Id="rId5" Type="http://schemas.openxmlformats.org/officeDocument/2006/relationships/tags" Target="../tags/tag117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16.xml"/><Relationship Id="rId9" Type="http://schemas.openxmlformats.org/officeDocument/2006/relationships/tags" Target="../tags/tag121.xml"/><Relationship Id="rId14" Type="http://schemas.openxmlformats.org/officeDocument/2006/relationships/image" Target="file:///F:\Lets_Create/pic_temp/1_pic_quater_right_down.png" TargetMode="Externa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129.xml"/><Relationship Id="rId13" Type="http://schemas.openxmlformats.org/officeDocument/2006/relationships/image" Target="../media/image12.png"/><Relationship Id="rId3" Type="http://schemas.openxmlformats.org/officeDocument/2006/relationships/tags" Target="../tags/tag124.xml"/><Relationship Id="rId7" Type="http://schemas.openxmlformats.org/officeDocument/2006/relationships/tags" Target="../tags/tag128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23.xml"/><Relationship Id="rId16" Type="http://schemas.openxmlformats.org/officeDocument/2006/relationships/image" Target="file:///F:\Lets_Create/pic_temp/1_pic_quater_right_down.png" TargetMode="External"/><Relationship Id="rId1" Type="http://schemas.openxmlformats.org/officeDocument/2006/relationships/tags" Target="../tags/tag122.xml"/><Relationship Id="rId6" Type="http://schemas.openxmlformats.org/officeDocument/2006/relationships/tags" Target="../tags/tag127.xml"/><Relationship Id="rId11" Type="http://schemas.openxmlformats.org/officeDocument/2006/relationships/tags" Target="../tags/tag132.xml"/><Relationship Id="rId5" Type="http://schemas.openxmlformats.org/officeDocument/2006/relationships/tags" Target="../tags/tag126.xml"/><Relationship Id="rId15" Type="http://schemas.openxmlformats.org/officeDocument/2006/relationships/image" Target="../media/image5.png"/><Relationship Id="rId10" Type="http://schemas.openxmlformats.org/officeDocument/2006/relationships/tags" Target="../tags/tag131.xml"/><Relationship Id="rId4" Type="http://schemas.openxmlformats.org/officeDocument/2006/relationships/tags" Target="../tags/tag125.xml"/><Relationship Id="rId9" Type="http://schemas.openxmlformats.org/officeDocument/2006/relationships/tags" Target="../tags/tag130.xml"/><Relationship Id="rId14" Type="http://schemas.openxmlformats.org/officeDocument/2006/relationships/image" Target="file:///F:\Lets_Create/pic_temp/0_pic_quater_right_down.png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13" Type="http://schemas.openxmlformats.org/officeDocument/2006/relationships/image" Target="file:///F:\Lets_Create/pic_temp/1_pic_quater_right_down.png" TargetMode="External"/><Relationship Id="rId3" Type="http://schemas.openxmlformats.org/officeDocument/2006/relationships/tags" Target="../tags/tag135.xml"/><Relationship Id="rId7" Type="http://schemas.openxmlformats.org/officeDocument/2006/relationships/tags" Target="../tags/tag139.xml"/><Relationship Id="rId12" Type="http://schemas.openxmlformats.org/officeDocument/2006/relationships/image" Target="../media/image11.png"/><Relationship Id="rId2" Type="http://schemas.openxmlformats.org/officeDocument/2006/relationships/tags" Target="../tags/tag134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image" Target="file:///F:\Lets_Create/pic_temp/0_pic_quater_right_down.png" TargetMode="External"/><Relationship Id="rId5" Type="http://schemas.openxmlformats.org/officeDocument/2006/relationships/tags" Target="../tags/tag137.xml"/><Relationship Id="rId10" Type="http://schemas.openxmlformats.org/officeDocument/2006/relationships/image" Target="../media/image13.png"/><Relationship Id="rId4" Type="http://schemas.openxmlformats.org/officeDocument/2006/relationships/tags" Target="../tags/tag136.xml"/><Relationship Id="rId9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2pPr>
            <a:lvl3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3pPr>
            <a:lvl4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4pPr>
            <a:lvl5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2pPr>
            <a:lvl3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3pPr>
            <a:lvl4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4pPr>
            <a:lvl5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13" r:link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矩形: 圆角 12"/>
          <p:cNvSpPr/>
          <p:nvPr userDrawn="1">
            <p:custDataLst>
              <p:tags r:id="rId2"/>
            </p:custDataLst>
          </p:nvPr>
        </p:nvSpPr>
        <p:spPr>
          <a:xfrm>
            <a:off x="1252110" y="3662990"/>
            <a:ext cx="2108573" cy="45459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84AC"/>
              </a:gs>
              <a:gs pos="100000">
                <a:srgbClr val="01A5AE"/>
              </a:gs>
            </a:gsLst>
            <a:lin ang="0" scaled="0"/>
            <a:tileRect/>
          </a:gradFill>
          <a:ln w="9525" cap="flat">
            <a:noFill/>
            <a:prstDash val="solid"/>
            <a:miter/>
          </a:ln>
          <a:effectLst>
            <a:glow rad="114300">
              <a:srgbClr val="00EDB0">
                <a:alpha val="16000"/>
              </a:srgbClr>
            </a:glo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15" r:link="rId16" cstate="screen"/>
          <a:stretch>
            <a:fillRect/>
          </a:stretch>
        </p:blipFill>
        <p:spPr>
          <a:xfrm>
            <a:off x="6096000" y="1169618"/>
            <a:ext cx="5486400" cy="4518764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4"/>
            </p:custDataLst>
          </p:nvPr>
        </p:nvPicPr>
        <p:blipFill>
          <a:blip r:embed="rId17" r:link="rId18" cstate="screen"/>
          <a:stretch>
            <a:fillRect/>
          </a:stretch>
        </p:blipFill>
        <p:spPr>
          <a:xfrm>
            <a:off x="109220" y="138430"/>
            <a:ext cx="1143000" cy="1031347"/>
          </a:xfrm>
          <a:prstGeom prst="rect">
            <a:avLst/>
          </a:prstGeom>
        </p:spPr>
      </p:pic>
      <p:pic>
        <p:nvPicPr>
          <p:cNvPr id="11" name="图片 10"/>
          <p:cNvPicPr/>
          <p:nvPr userDrawn="1">
            <p:custDataLst>
              <p:tags r:id="rId5"/>
            </p:custDataLst>
          </p:nvPr>
        </p:nvPicPr>
        <p:blipFill>
          <a:blip r:embed="rId19" r:link="rId20" cstate="screen"/>
          <a:stretch>
            <a:fillRect/>
          </a:stretch>
        </p:blipFill>
        <p:spPr>
          <a:xfrm>
            <a:off x="2558415" y="4443544"/>
            <a:ext cx="1143000" cy="839656"/>
          </a:xfrm>
          <a:prstGeom prst="rect">
            <a:avLst/>
          </a:prstGeom>
        </p:spPr>
      </p:pic>
      <p:pic>
        <p:nvPicPr>
          <p:cNvPr id="12" name="图片 11"/>
          <p:cNvPicPr/>
          <p:nvPr userDrawn="1">
            <p:custDataLst>
              <p:tags r:id="rId6"/>
            </p:custDataLst>
          </p:nvPr>
        </p:nvPicPr>
        <p:blipFill>
          <a:blip r:embed="rId19" r:link="rId20" cstate="screen"/>
          <a:stretch>
            <a:fillRect/>
          </a:stretch>
        </p:blipFill>
        <p:spPr>
          <a:xfrm flipH="1">
            <a:off x="1379220" y="4443544"/>
            <a:ext cx="1143000" cy="83965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7"/>
            </p:custDataLst>
          </p:nvPr>
        </p:nvSpPr>
        <p:spPr>
          <a:xfrm>
            <a:off x="1166047" y="1351502"/>
            <a:ext cx="5148690" cy="2087846"/>
          </a:xfrm>
        </p:spPr>
        <p:txBody>
          <a:bodyPr lIns="90000" tIns="46800" rIns="90000" bIns="0" anchor="b" anchorCtr="0">
            <a:normAutofit/>
          </a:bodyPr>
          <a:lstStyle>
            <a:lvl1pPr algn="l">
              <a:defRPr sz="6000" spc="200" baseline="0">
                <a:gradFill>
                  <a:gsLst>
                    <a:gs pos="0">
                      <a:srgbClr val="0084AC"/>
                    </a:gs>
                    <a:gs pos="100000">
                      <a:srgbClr val="01A5AE"/>
                    </a:gs>
                  </a:gsLst>
                  <a:lin ang="0" scaled="0"/>
                </a:gradFill>
                <a:effectLst>
                  <a:outerShdw blurRad="152400" sx="102000" sy="102000" algn="ctr" rotWithShape="0">
                    <a:schemeClr val="accent6">
                      <a:alpha val="30000"/>
                    </a:schemeClr>
                  </a:outerShdw>
                </a:effectLst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1"/>
            </p:custDataLst>
          </p:nvPr>
        </p:nvSpPr>
        <p:spPr>
          <a:xfrm>
            <a:off x="1252110" y="3667369"/>
            <a:ext cx="2108573" cy="454596"/>
          </a:xfrm>
        </p:spPr>
        <p:txBody>
          <a:bodyPr lIns="90000" tIns="46800" rIns="90000" bIns="4680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10" r:link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12" r:link="rId13" cstate="screen"/>
          <a:stretch>
            <a:fillRect/>
          </a:stretch>
        </p:blipFill>
        <p:spPr>
          <a:xfrm>
            <a:off x="4064000" y="5184384"/>
            <a:ext cx="4064000" cy="1673616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14" r:link="rId15" cstate="screen"/>
          <a:stretch>
            <a:fillRect/>
          </a:stretch>
        </p:blipFill>
        <p:spPr>
          <a:xfrm>
            <a:off x="4064000" y="0"/>
            <a:ext cx="4064000" cy="167361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3930616" y="2687883"/>
            <a:ext cx="5572869" cy="860632"/>
          </a:xfrm>
        </p:spPr>
        <p:txBody>
          <a:bodyPr lIns="90000" tIns="46800" rIns="90000" bIns="0" anchor="b" anchorCtr="0">
            <a:normAutofit/>
          </a:bodyPr>
          <a:lstStyle>
            <a:lvl1pPr algn="l">
              <a:defRPr sz="4800" u="none" strike="noStrike" kern="1200" cap="none" spc="300" normalizeH="0" baseline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>
                  <a:outerShdw blurRad="152400" sx="102000" sy="102000" algn="ctr" rotWithShape="0">
                    <a:schemeClr val="accent6">
                      <a:alpha val="30000"/>
                    </a:schemeClr>
                  </a:outerShdw>
                </a:effectLst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3930616" y="3602572"/>
            <a:ext cx="5572297" cy="969832"/>
          </a:xfrm>
        </p:spPr>
        <p:txBody>
          <a:bodyPr lIns="90000" tIns="0" rIns="90000" bIns="46800">
            <a:normAutofit/>
          </a:bodyPr>
          <a:lstStyle>
            <a:lvl1pPr marL="0" indent="0" algn="l">
              <a:buNone/>
              <a:defRPr sz="180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>
                  <a:outerShdw blurRad="152400" sx="102000" sy="102000" algn="ctr" rotWithShape="0">
                    <a:schemeClr val="accent6">
                      <a:alpha val="30000"/>
                    </a:schemeClr>
                  </a:outerShdw>
                </a:effectLst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1"/>
            </p:custDataLst>
          </p:nvPr>
        </p:nvPicPr>
        <p:blipFill>
          <a:blip r:embed="rId9" r:link="rId10"/>
          <a:stretch>
            <a:fillRect/>
          </a:stretch>
        </p:blipFill>
        <p:spPr>
          <a:xfrm>
            <a:off x="0" y="10795"/>
            <a:ext cx="12202795" cy="685800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1" r:link="rId12" cstate="screen"/>
          <a:stretch>
            <a:fillRect/>
          </a:stretch>
        </p:blipFill>
        <p:spPr>
          <a:xfrm>
            <a:off x="845820" y="1683385"/>
            <a:ext cx="3874135" cy="3297555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3" r:link="rId14" cstate="screen"/>
          <a:stretch>
            <a:fillRect/>
          </a:stretch>
        </p:blipFill>
        <p:spPr>
          <a:xfrm>
            <a:off x="10972800" y="6018344"/>
            <a:ext cx="1143000" cy="83965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90170" tIns="46990" rIns="90170" bIns="4699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 userDrawn="1"/>
        </p:nvGrpSpPr>
        <p:grpSpPr>
          <a:xfrm>
            <a:off x="0" y="0"/>
            <a:ext cx="12221210" cy="6858000"/>
            <a:chOff x="0" y="0"/>
            <a:chExt cx="19246" cy="108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/>
            <a:srcRect l="6667" t="12944" r="6162" b="13514"/>
            <a:stretch>
              <a:fillRect/>
            </a:stretch>
          </p:blipFill>
          <p:spPr>
            <a:xfrm>
              <a:off x="0" y="0"/>
              <a:ext cx="19246" cy="10801"/>
            </a:xfrm>
            <a:prstGeom prst="rect">
              <a:avLst/>
            </a:prstGeom>
          </p:spPr>
        </p:pic>
        <p:cxnSp>
          <p:nvCxnSpPr>
            <p:cNvPr id="60" name="直接连接符 59"/>
            <p:cNvCxnSpPr/>
            <p:nvPr/>
          </p:nvCxnSpPr>
          <p:spPr>
            <a:xfrm>
              <a:off x="0" y="0"/>
              <a:ext cx="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圆角矩形 64"/>
            <p:cNvSpPr/>
            <p:nvPr/>
          </p:nvSpPr>
          <p:spPr>
            <a:xfrm>
              <a:off x="248" y="266"/>
              <a:ext cx="18750" cy="10270"/>
            </a:xfrm>
            <a:prstGeom prst="roundRect">
              <a:avLst>
                <a:gd name="adj" fmla="val 2064"/>
              </a:avLst>
            </a:prstGeom>
            <a:solidFill>
              <a:schemeClr val="bg1"/>
            </a:solidFill>
            <a:ln w="25400">
              <a:solidFill>
                <a:srgbClr val="073A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6450"/>
          </a:xfrm>
        </p:spPr>
        <p:txBody>
          <a:bodyPr/>
          <a:lstStyle>
            <a:lvl1pPr>
              <a:defRPr sz="32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96035"/>
            <a:ext cx="10515600" cy="4351338"/>
          </a:xfrm>
        </p:spPr>
        <p:txBody>
          <a:bodyPr/>
          <a:lstStyle>
            <a:lvl1pPr marL="0" indent="0" eaLnBrk="1" fontAlgn="auto" latinLnBrk="0" hangingPunct="1">
              <a:lnSpc>
                <a:spcPct val="120000"/>
              </a:lnSpc>
              <a:buNone/>
              <a:defRPr sz="24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 marL="457200" indent="0" eaLnBrk="1" fontAlgn="auto" latinLnBrk="0" hangingPunct="1">
              <a:lnSpc>
                <a:spcPct val="120000"/>
              </a:lnSpc>
              <a:buNone/>
              <a:defRPr sz="24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2pPr>
            <a:lvl3pPr marL="914400" indent="0" eaLnBrk="1" fontAlgn="auto" latinLnBrk="0" hangingPunct="1">
              <a:lnSpc>
                <a:spcPct val="120000"/>
              </a:lnSpc>
              <a:buNone/>
              <a:defRPr sz="24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3pPr>
            <a:lvl4pPr marL="1371600" indent="0" eaLnBrk="1" fontAlgn="auto" latinLnBrk="0" hangingPunct="1">
              <a:lnSpc>
                <a:spcPct val="120000"/>
              </a:lnSpc>
              <a:buNone/>
              <a:defRPr sz="24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4pPr>
            <a:lvl5pPr marL="1828800" indent="0" eaLnBrk="1" fontAlgn="auto" latinLnBrk="0" hangingPunct="1">
              <a:lnSpc>
                <a:spcPct val="120000"/>
              </a:lnSpc>
              <a:buNone/>
              <a:defRPr sz="24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2024/4/15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14" r:link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矩形: 圆角 14"/>
          <p:cNvSpPr/>
          <p:nvPr userDrawn="1">
            <p:custDataLst>
              <p:tags r:id="rId2"/>
            </p:custDataLst>
          </p:nvPr>
        </p:nvSpPr>
        <p:spPr>
          <a:xfrm>
            <a:off x="4864735" y="4306852"/>
            <a:ext cx="2266315" cy="47640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 w="9525" cap="flat">
            <a:noFill/>
            <a:prstDash val="solid"/>
            <a:miter/>
          </a:ln>
          <a:effectLst>
            <a:glow rad="114300">
              <a:srgbClr val="00EDB0">
                <a:alpha val="16000"/>
              </a:srgbClr>
            </a:glow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b="1" dirty="0">
              <a:solidFill>
                <a:schemeClr val="tx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16" r:link="rId17" cstate="screen"/>
          <a:stretch>
            <a:fillRect/>
          </a:stretch>
        </p:blipFill>
        <p:spPr>
          <a:xfrm>
            <a:off x="0" y="1397000"/>
            <a:ext cx="2467127" cy="4064000"/>
          </a:xfrm>
          <a:prstGeom prst="rect">
            <a:avLst/>
          </a:prstGeom>
        </p:spPr>
      </p:pic>
      <p:pic>
        <p:nvPicPr>
          <p:cNvPr id="11" name="图片 10"/>
          <p:cNvPicPr/>
          <p:nvPr userDrawn="1">
            <p:custDataLst>
              <p:tags r:id="rId4"/>
            </p:custDataLst>
          </p:nvPr>
        </p:nvPicPr>
        <p:blipFill>
          <a:blip r:embed="rId18" r:link="rId19" cstate="screen"/>
          <a:stretch>
            <a:fillRect/>
          </a:stretch>
        </p:blipFill>
        <p:spPr>
          <a:xfrm>
            <a:off x="9724873" y="1397000"/>
            <a:ext cx="2467127" cy="4064000"/>
          </a:xfrm>
          <a:prstGeom prst="rect">
            <a:avLst/>
          </a:prstGeom>
        </p:spPr>
      </p:pic>
      <p:grpSp>
        <p:nvGrpSpPr>
          <p:cNvPr id="12" name="组合 11"/>
          <p:cNvGrpSpPr/>
          <p:nvPr userDrawn="1">
            <p:custDataLst>
              <p:tags r:id="rId5"/>
            </p:custDataLst>
          </p:nvPr>
        </p:nvGrpSpPr>
        <p:grpSpPr>
          <a:xfrm>
            <a:off x="4967605" y="1990090"/>
            <a:ext cx="2322195" cy="839470"/>
            <a:chOff x="7776" y="7859"/>
            <a:chExt cx="3657" cy="1322"/>
          </a:xfrm>
        </p:grpSpPr>
        <p:pic>
          <p:nvPicPr>
            <p:cNvPr id="13" name="图片 12"/>
            <p:cNvPicPr/>
            <p:nvPr>
              <p:custDataLst>
                <p:tags r:id="rId11"/>
              </p:custDataLst>
            </p:nvPr>
          </p:nvPicPr>
          <p:blipFill>
            <a:blip r:embed="rId20" r:link="rId21" cstate="screen"/>
            <a:stretch>
              <a:fillRect/>
            </a:stretch>
          </p:blipFill>
          <p:spPr>
            <a:xfrm>
              <a:off x="9633" y="7859"/>
              <a:ext cx="1800" cy="1322"/>
            </a:xfrm>
            <a:prstGeom prst="rect">
              <a:avLst/>
            </a:prstGeom>
          </p:spPr>
        </p:pic>
        <p:pic>
          <p:nvPicPr>
            <p:cNvPr id="14" name="图片 13"/>
            <p:cNvPicPr/>
            <p:nvPr>
              <p:custDataLst>
                <p:tags r:id="rId12"/>
              </p:custDataLst>
            </p:nvPr>
          </p:nvPicPr>
          <p:blipFill>
            <a:blip r:embed="rId20" r:link="rId21" cstate="screen"/>
            <a:stretch>
              <a:fillRect/>
            </a:stretch>
          </p:blipFill>
          <p:spPr>
            <a:xfrm flipH="1">
              <a:off x="7776" y="7859"/>
              <a:ext cx="1800" cy="1322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501986" y="2829175"/>
            <a:ext cx="5188028" cy="1438459"/>
          </a:xfrm>
        </p:spPr>
        <p:txBody>
          <a:bodyPr vert="horz" lIns="90170" tIns="46990" rIns="90170" bIns="0" rtlCol="0" anchor="b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800" b="1" i="0" u="none" strike="noStrike" kern="1200" cap="none" spc="30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>
                  <a:outerShdw blurRad="152400" sx="102000" sy="102000" algn="ctr" rotWithShape="0">
                    <a:schemeClr val="accent6">
                      <a:alpha val="30000"/>
                    </a:schemeClr>
                  </a:outerShdw>
                </a:effectLst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4866611" y="4306852"/>
            <a:ext cx="2266316" cy="476404"/>
          </a:xfrm>
        </p:spPr>
        <p:txBody>
          <a:bodyPr lIns="90000" tIns="46800" rIns="90000" bIns="4680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1"/>
            </p:custDataLst>
          </p:nvPr>
        </p:nvPicPr>
        <p:blipFill>
          <a:blip r:embed="rId8" r:link="rId9" cstate="screen"/>
          <a:stretch>
            <a:fillRect/>
          </a:stretch>
        </p:blipFill>
        <p:spPr>
          <a:xfrm>
            <a:off x="86995" y="5747385"/>
            <a:ext cx="1143000" cy="103124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0" r:link="rId11" cstate="screen"/>
          <a:stretch>
            <a:fillRect/>
          </a:stretch>
        </p:blipFill>
        <p:spPr>
          <a:xfrm>
            <a:off x="11027410" y="6008370"/>
            <a:ext cx="1143000" cy="83947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>
            <a:lvl1pPr algn="ctr">
              <a:defRPr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608076" y="457200"/>
            <a:ext cx="10975848" cy="59436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3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1" r:link="rId12" cstate="screen"/>
          <a:stretch>
            <a:fillRect/>
          </a:stretch>
        </p:blipFill>
        <p:spPr>
          <a:xfrm>
            <a:off x="10994390" y="76200"/>
            <a:ext cx="1143000" cy="1031240"/>
          </a:xfrm>
          <a:prstGeom prst="rect">
            <a:avLst/>
          </a:prstGeom>
        </p:spPr>
      </p:pic>
      <p:pic>
        <p:nvPicPr>
          <p:cNvPr id="11" name="图片 10"/>
          <p:cNvPicPr/>
          <p:nvPr userDrawn="1">
            <p:custDataLst>
              <p:tags r:id="rId3"/>
            </p:custDataLst>
          </p:nvPr>
        </p:nvPicPr>
        <p:blipFill>
          <a:blip r:embed="rId13" r:link="rId14" cstate="screen"/>
          <a:stretch>
            <a:fillRect/>
          </a:stretch>
        </p:blipFill>
        <p:spPr>
          <a:xfrm>
            <a:off x="0" y="5539740"/>
            <a:ext cx="1731010" cy="131826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11" r:link="rId12" cstate="screen"/>
          <a:stretch>
            <a:fillRect/>
          </a:stretch>
        </p:blipFill>
        <p:spPr>
          <a:xfrm>
            <a:off x="65405" y="65405"/>
            <a:ext cx="1143000" cy="1031240"/>
          </a:xfrm>
          <a:prstGeom prst="rect">
            <a:avLst/>
          </a:prstGeom>
        </p:spPr>
      </p:pic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13" r:link="rId14" cstate="screen"/>
          <a:stretch>
            <a:fillRect/>
          </a:stretch>
        </p:blipFill>
        <p:spPr>
          <a:xfrm>
            <a:off x="10885805" y="65405"/>
            <a:ext cx="1143000" cy="83947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/>
          <p:nvPr userDrawn="1">
            <p:custDataLst>
              <p:tags r:id="rId1"/>
            </p:custDataLst>
          </p:nvPr>
        </p:nvPicPr>
        <p:blipFill>
          <a:blip r:embed="rId11" r:link="rId12" cstate="screen"/>
          <a:stretch>
            <a:fillRect/>
          </a:stretch>
        </p:blipFill>
        <p:spPr>
          <a:xfrm>
            <a:off x="76200" y="86995"/>
            <a:ext cx="1143000" cy="1031240"/>
          </a:xfrm>
          <a:prstGeom prst="rect">
            <a:avLst/>
          </a:prstGeom>
        </p:spPr>
      </p:pic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13" r:link="rId14" cstate="screen"/>
          <a:stretch>
            <a:fillRect/>
          </a:stretch>
        </p:blipFill>
        <p:spPr>
          <a:xfrm>
            <a:off x="10983595" y="86995"/>
            <a:ext cx="1143000" cy="83947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pic>
        <p:nvPicPr>
          <p:cNvPr id="12" name="图片 11"/>
          <p:cNvPicPr/>
          <p:nvPr userDrawn="1">
            <p:custDataLst>
              <p:tags r:id="rId2"/>
            </p:custDataLst>
          </p:nvPr>
        </p:nvPicPr>
        <p:blipFill>
          <a:blip r:embed="rId13" r:link="rId14" cstate="screen"/>
          <a:stretch>
            <a:fillRect/>
          </a:stretch>
        </p:blipFill>
        <p:spPr>
          <a:xfrm>
            <a:off x="11178540" y="0"/>
            <a:ext cx="1013460" cy="914400"/>
          </a:xfrm>
          <a:prstGeom prst="rect">
            <a:avLst/>
          </a:prstGeom>
        </p:spPr>
      </p:pic>
      <p:pic>
        <p:nvPicPr>
          <p:cNvPr id="14" name="图片 13"/>
          <p:cNvPicPr/>
          <p:nvPr userDrawn="1">
            <p:custDataLst>
              <p:tags r:id="rId3"/>
            </p:custDataLst>
          </p:nvPr>
        </p:nvPicPr>
        <p:blipFill>
          <a:blip r:embed="rId15" r:link="rId16" cstate="screen"/>
          <a:stretch>
            <a:fillRect/>
          </a:stretch>
        </p:blipFill>
        <p:spPr>
          <a:xfrm>
            <a:off x="0" y="6029325"/>
            <a:ext cx="1143000" cy="83947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sz="28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0" r:link="rId11" cstate="screen"/>
          <a:stretch>
            <a:fillRect/>
          </a:stretch>
        </p:blipFill>
        <p:spPr>
          <a:xfrm>
            <a:off x="97790" y="76200"/>
            <a:ext cx="2287905" cy="2000885"/>
          </a:xfrm>
          <a:prstGeom prst="rect">
            <a:avLst/>
          </a:prstGeom>
        </p:spPr>
      </p:pic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12" r:link="rId13" cstate="screen"/>
          <a:stretch>
            <a:fillRect/>
          </a:stretch>
        </p:blipFill>
        <p:spPr>
          <a:xfrm>
            <a:off x="10034270" y="5273040"/>
            <a:ext cx="2157730" cy="158496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2pPr>
            <a:lvl3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3pPr>
            <a:lvl4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4pPr>
            <a:lvl5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2pPr>
            <a:lvl3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3pPr>
            <a:lvl4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4pPr>
            <a:lvl5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2pPr>
            <a:lvl3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3pPr>
            <a:lvl4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4pPr>
            <a:lvl5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2pPr>
            <a:lvl3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3pPr>
            <a:lvl4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4pPr>
            <a:lvl5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>
              <a:defRPr sz="28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2pPr>
            <a:lvl3pPr>
              <a:defRPr sz="24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3pPr>
            <a:lvl4pPr>
              <a:defRPr sz="20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4pPr>
            <a:lvl5pPr>
              <a:defRPr sz="20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15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tags" Target="../tags/tag7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2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汉仪正圆-55W" panose="00020600040101010101" charset="-122"/>
          <a:ea typeface="汉仪正圆-55W" panose="00020600040101010101" charset="-122"/>
          <a:cs typeface="汉仪正圆-55W" panose="00020600040101010101" charset="-122"/>
          <a:sym typeface="汉仪正圆-55W" panose="0002060004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汉仪正圆-55W" panose="00020600040101010101" charset="-122"/>
          <a:ea typeface="汉仪正圆-55W" panose="00020600040101010101" charset="-122"/>
          <a:cs typeface="汉仪正圆-55W" panose="00020600040101010101" charset="-122"/>
          <a:sym typeface="汉仪正圆-55W" panose="0002060004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汉仪正圆-55W" panose="00020600040101010101" charset="-122"/>
          <a:ea typeface="汉仪正圆-55W" panose="00020600040101010101" charset="-122"/>
          <a:cs typeface="汉仪正圆-55W" panose="00020600040101010101" charset="-122"/>
          <a:sym typeface="汉仪正圆-55W" panose="0002060004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汉仪正圆-55W" panose="00020600040101010101" charset="-122"/>
          <a:ea typeface="汉仪正圆-55W" panose="00020600040101010101" charset="-122"/>
          <a:cs typeface="汉仪正圆-55W" panose="00020600040101010101" charset="-122"/>
          <a:sym typeface="汉仪正圆-55W" panose="0002060004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正圆-55W" panose="00020600040101010101" charset="-122"/>
          <a:ea typeface="汉仪正圆-55W" panose="00020600040101010101" charset="-122"/>
          <a:cs typeface="汉仪正圆-55W" panose="00020600040101010101" charset="-122"/>
          <a:sym typeface="汉仪正圆-55W" panose="0002060004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正圆-55W" panose="00020600040101010101" charset="-122"/>
          <a:ea typeface="汉仪正圆-55W" panose="00020600040101010101" charset="-122"/>
          <a:cs typeface="汉仪正圆-55W" panose="00020600040101010101" charset="-122"/>
          <a:sym typeface="汉仪正圆-55W" panose="0002060004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bg1"/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tags" Target="../tags/tag141.xml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4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tags" Target="../tags/tag237.xml"/><Relationship Id="rId7" Type="http://schemas.openxmlformats.org/officeDocument/2006/relationships/image" Target="../media/image28.jpeg"/><Relationship Id="rId2" Type="http://schemas.openxmlformats.org/officeDocument/2006/relationships/tags" Target="../tags/tag236.xml"/><Relationship Id="rId1" Type="http://schemas.openxmlformats.org/officeDocument/2006/relationships/tags" Target="../tags/tag235.xml"/><Relationship Id="rId6" Type="http://schemas.openxmlformats.org/officeDocument/2006/relationships/image" Target="../media/image27.jpeg"/><Relationship Id="rId5" Type="http://schemas.openxmlformats.org/officeDocument/2006/relationships/slideLayout" Target="../slideLayouts/slideLayout19.xml"/><Relationship Id="rId4" Type="http://schemas.openxmlformats.org/officeDocument/2006/relationships/tags" Target="../tags/tag238.xml"/><Relationship Id="rId9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41.xml"/><Relationship Id="rId2" Type="http://schemas.openxmlformats.org/officeDocument/2006/relationships/tags" Target="../tags/tag240.xml"/><Relationship Id="rId1" Type="http://schemas.openxmlformats.org/officeDocument/2006/relationships/tags" Target="../tags/tag239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243.xml"/><Relationship Id="rId1" Type="http://schemas.openxmlformats.org/officeDocument/2006/relationships/tags" Target="../tags/tag24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file:///F:\Lets_Create/pic_temp/0_pic_quater_right_down.png" TargetMode="External"/><Relationship Id="rId13" Type="http://schemas.openxmlformats.org/officeDocument/2006/relationships/image" Target="../media/image29.png"/><Relationship Id="rId3" Type="http://schemas.openxmlformats.org/officeDocument/2006/relationships/tags" Target="../tags/tag246.xml"/><Relationship Id="rId7" Type="http://schemas.openxmlformats.org/officeDocument/2006/relationships/image" Target="../media/image4.png"/><Relationship Id="rId12" Type="http://schemas.openxmlformats.org/officeDocument/2006/relationships/image" Target="../media/image28.jpeg"/><Relationship Id="rId2" Type="http://schemas.openxmlformats.org/officeDocument/2006/relationships/tags" Target="../tags/tag245.xml"/><Relationship Id="rId1" Type="http://schemas.openxmlformats.org/officeDocument/2006/relationships/tags" Target="../tags/tag244.xml"/><Relationship Id="rId6" Type="http://schemas.openxmlformats.org/officeDocument/2006/relationships/slideLayout" Target="../slideLayouts/slideLayout19.xml"/><Relationship Id="rId11" Type="http://schemas.openxmlformats.org/officeDocument/2006/relationships/image" Target="../media/image27.jpeg"/><Relationship Id="rId5" Type="http://schemas.openxmlformats.org/officeDocument/2006/relationships/tags" Target="../tags/tag248.xml"/><Relationship Id="rId10" Type="http://schemas.openxmlformats.org/officeDocument/2006/relationships/image" Target="file:///F:\Lets_Create/pic_temp/1_pic_quater_right_down.png" TargetMode="External"/><Relationship Id="rId4" Type="http://schemas.openxmlformats.org/officeDocument/2006/relationships/tags" Target="../tags/tag247.xml"/><Relationship Id="rId9" Type="http://schemas.openxmlformats.org/officeDocument/2006/relationships/image" Target="../media/image5.png"/><Relationship Id="rId1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tags" Target="../tags/tag251.xml"/><Relationship Id="rId7" Type="http://schemas.openxmlformats.org/officeDocument/2006/relationships/image" Target="../media/image34.png"/><Relationship Id="rId2" Type="http://schemas.openxmlformats.org/officeDocument/2006/relationships/tags" Target="../tags/tag250.xml"/><Relationship Id="rId1" Type="http://schemas.openxmlformats.org/officeDocument/2006/relationships/tags" Target="../tags/tag249.xml"/><Relationship Id="rId6" Type="http://schemas.openxmlformats.org/officeDocument/2006/relationships/slideLayout" Target="../slideLayouts/slideLayout19.xml"/><Relationship Id="rId5" Type="http://schemas.openxmlformats.org/officeDocument/2006/relationships/tags" Target="../tags/tag253.xml"/><Relationship Id="rId4" Type="http://schemas.openxmlformats.org/officeDocument/2006/relationships/tags" Target="../tags/tag25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61.xml"/><Relationship Id="rId3" Type="http://schemas.openxmlformats.org/officeDocument/2006/relationships/tags" Target="../tags/tag256.xml"/><Relationship Id="rId7" Type="http://schemas.openxmlformats.org/officeDocument/2006/relationships/tags" Target="../tags/tag260.xml"/><Relationship Id="rId2" Type="http://schemas.openxmlformats.org/officeDocument/2006/relationships/tags" Target="../tags/tag255.xml"/><Relationship Id="rId1" Type="http://schemas.openxmlformats.org/officeDocument/2006/relationships/tags" Target="../tags/tag254.xml"/><Relationship Id="rId6" Type="http://schemas.openxmlformats.org/officeDocument/2006/relationships/tags" Target="../tags/tag259.xml"/><Relationship Id="rId5" Type="http://schemas.openxmlformats.org/officeDocument/2006/relationships/tags" Target="../tags/tag258.xml"/><Relationship Id="rId10" Type="http://schemas.openxmlformats.org/officeDocument/2006/relationships/image" Target="../media/image36.png"/><Relationship Id="rId4" Type="http://schemas.openxmlformats.org/officeDocument/2006/relationships/tags" Target="../tags/tag257.xml"/><Relationship Id="rId9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269.xml"/><Relationship Id="rId3" Type="http://schemas.openxmlformats.org/officeDocument/2006/relationships/tags" Target="../tags/tag264.xml"/><Relationship Id="rId7" Type="http://schemas.openxmlformats.org/officeDocument/2006/relationships/tags" Target="../tags/tag268.xml"/><Relationship Id="rId2" Type="http://schemas.openxmlformats.org/officeDocument/2006/relationships/tags" Target="../tags/tag263.xml"/><Relationship Id="rId1" Type="http://schemas.openxmlformats.org/officeDocument/2006/relationships/tags" Target="../tags/tag262.xml"/><Relationship Id="rId6" Type="http://schemas.openxmlformats.org/officeDocument/2006/relationships/tags" Target="../tags/tag267.xml"/><Relationship Id="rId5" Type="http://schemas.openxmlformats.org/officeDocument/2006/relationships/tags" Target="../tags/tag266.xml"/><Relationship Id="rId10" Type="http://schemas.openxmlformats.org/officeDocument/2006/relationships/image" Target="../media/image37.png"/><Relationship Id="rId4" Type="http://schemas.openxmlformats.org/officeDocument/2006/relationships/tags" Target="../tags/tag265.xml"/><Relationship Id="rId9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" Type="http://schemas.openxmlformats.org/officeDocument/2006/relationships/tags" Target="../tags/tag270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tags" Target="../tags/tag285.xml"/><Relationship Id="rId18" Type="http://schemas.openxmlformats.org/officeDocument/2006/relationships/tags" Target="../tags/tag290.xml"/><Relationship Id="rId26" Type="http://schemas.openxmlformats.org/officeDocument/2006/relationships/tags" Target="../tags/tag298.xml"/><Relationship Id="rId3" Type="http://schemas.openxmlformats.org/officeDocument/2006/relationships/tags" Target="../tags/tag275.xml"/><Relationship Id="rId21" Type="http://schemas.openxmlformats.org/officeDocument/2006/relationships/tags" Target="../tags/tag293.xml"/><Relationship Id="rId7" Type="http://schemas.openxmlformats.org/officeDocument/2006/relationships/tags" Target="../tags/tag279.xml"/><Relationship Id="rId12" Type="http://schemas.openxmlformats.org/officeDocument/2006/relationships/tags" Target="../tags/tag284.xml"/><Relationship Id="rId17" Type="http://schemas.openxmlformats.org/officeDocument/2006/relationships/tags" Target="../tags/tag289.xml"/><Relationship Id="rId25" Type="http://schemas.openxmlformats.org/officeDocument/2006/relationships/tags" Target="../tags/tag297.xml"/><Relationship Id="rId33" Type="http://schemas.openxmlformats.org/officeDocument/2006/relationships/slideLayout" Target="../slideLayouts/slideLayout19.xml"/><Relationship Id="rId2" Type="http://schemas.openxmlformats.org/officeDocument/2006/relationships/tags" Target="../tags/tag274.xml"/><Relationship Id="rId16" Type="http://schemas.openxmlformats.org/officeDocument/2006/relationships/tags" Target="../tags/tag288.xml"/><Relationship Id="rId20" Type="http://schemas.openxmlformats.org/officeDocument/2006/relationships/tags" Target="../tags/tag292.xml"/><Relationship Id="rId29" Type="http://schemas.openxmlformats.org/officeDocument/2006/relationships/tags" Target="../tags/tag301.xml"/><Relationship Id="rId1" Type="http://schemas.openxmlformats.org/officeDocument/2006/relationships/tags" Target="../tags/tag273.xml"/><Relationship Id="rId6" Type="http://schemas.openxmlformats.org/officeDocument/2006/relationships/tags" Target="../tags/tag278.xml"/><Relationship Id="rId11" Type="http://schemas.openxmlformats.org/officeDocument/2006/relationships/tags" Target="../tags/tag283.xml"/><Relationship Id="rId24" Type="http://schemas.openxmlformats.org/officeDocument/2006/relationships/tags" Target="../tags/tag296.xml"/><Relationship Id="rId32" Type="http://schemas.openxmlformats.org/officeDocument/2006/relationships/tags" Target="../tags/tag304.xml"/><Relationship Id="rId5" Type="http://schemas.openxmlformats.org/officeDocument/2006/relationships/tags" Target="../tags/tag277.xml"/><Relationship Id="rId15" Type="http://schemas.openxmlformats.org/officeDocument/2006/relationships/tags" Target="../tags/tag287.xml"/><Relationship Id="rId23" Type="http://schemas.openxmlformats.org/officeDocument/2006/relationships/tags" Target="../tags/tag295.xml"/><Relationship Id="rId28" Type="http://schemas.openxmlformats.org/officeDocument/2006/relationships/tags" Target="../tags/tag300.xml"/><Relationship Id="rId10" Type="http://schemas.openxmlformats.org/officeDocument/2006/relationships/tags" Target="../tags/tag282.xml"/><Relationship Id="rId19" Type="http://schemas.openxmlformats.org/officeDocument/2006/relationships/tags" Target="../tags/tag291.xml"/><Relationship Id="rId31" Type="http://schemas.openxmlformats.org/officeDocument/2006/relationships/tags" Target="../tags/tag303.xml"/><Relationship Id="rId4" Type="http://schemas.openxmlformats.org/officeDocument/2006/relationships/tags" Target="../tags/tag276.xml"/><Relationship Id="rId9" Type="http://schemas.openxmlformats.org/officeDocument/2006/relationships/tags" Target="../tags/tag281.xml"/><Relationship Id="rId14" Type="http://schemas.openxmlformats.org/officeDocument/2006/relationships/tags" Target="../tags/tag286.xml"/><Relationship Id="rId22" Type="http://schemas.openxmlformats.org/officeDocument/2006/relationships/tags" Target="../tags/tag294.xml"/><Relationship Id="rId27" Type="http://schemas.openxmlformats.org/officeDocument/2006/relationships/tags" Target="../tags/tag299.xml"/><Relationship Id="rId30" Type="http://schemas.openxmlformats.org/officeDocument/2006/relationships/tags" Target="../tags/tag302.xml"/><Relationship Id="rId8" Type="http://schemas.openxmlformats.org/officeDocument/2006/relationships/tags" Target="../tags/tag280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tags" Target="../tags/tag307.xml"/><Relationship Id="rId7" Type="http://schemas.openxmlformats.org/officeDocument/2006/relationships/tags" Target="../tags/tag311.xml"/><Relationship Id="rId2" Type="http://schemas.openxmlformats.org/officeDocument/2006/relationships/tags" Target="../tags/tag306.xml"/><Relationship Id="rId1" Type="http://schemas.openxmlformats.org/officeDocument/2006/relationships/tags" Target="../tags/tag305.xml"/><Relationship Id="rId6" Type="http://schemas.openxmlformats.org/officeDocument/2006/relationships/tags" Target="../tags/tag310.xml"/><Relationship Id="rId5" Type="http://schemas.openxmlformats.org/officeDocument/2006/relationships/tags" Target="../tags/tag309.xml"/><Relationship Id="rId4" Type="http://schemas.openxmlformats.org/officeDocument/2006/relationships/tags" Target="../tags/tag30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52.xml"/><Relationship Id="rId13" Type="http://schemas.openxmlformats.org/officeDocument/2006/relationships/tags" Target="../tags/tag157.xml"/><Relationship Id="rId3" Type="http://schemas.openxmlformats.org/officeDocument/2006/relationships/tags" Target="../tags/tag147.xml"/><Relationship Id="rId7" Type="http://schemas.openxmlformats.org/officeDocument/2006/relationships/tags" Target="../tags/tag151.xml"/><Relationship Id="rId12" Type="http://schemas.openxmlformats.org/officeDocument/2006/relationships/tags" Target="../tags/tag156.xml"/><Relationship Id="rId2" Type="http://schemas.openxmlformats.org/officeDocument/2006/relationships/tags" Target="../tags/tag146.xml"/><Relationship Id="rId16" Type="http://schemas.openxmlformats.org/officeDocument/2006/relationships/image" Target="../media/image14.png"/><Relationship Id="rId1" Type="http://schemas.openxmlformats.org/officeDocument/2006/relationships/tags" Target="../tags/tag145.xml"/><Relationship Id="rId6" Type="http://schemas.openxmlformats.org/officeDocument/2006/relationships/tags" Target="../tags/tag150.xml"/><Relationship Id="rId11" Type="http://schemas.openxmlformats.org/officeDocument/2006/relationships/tags" Target="../tags/tag155.xml"/><Relationship Id="rId5" Type="http://schemas.openxmlformats.org/officeDocument/2006/relationships/tags" Target="../tags/tag149.xml"/><Relationship Id="rId15" Type="http://schemas.openxmlformats.org/officeDocument/2006/relationships/slideLayout" Target="../slideLayouts/slideLayout18.xml"/><Relationship Id="rId10" Type="http://schemas.openxmlformats.org/officeDocument/2006/relationships/tags" Target="../tags/tag154.xml"/><Relationship Id="rId4" Type="http://schemas.openxmlformats.org/officeDocument/2006/relationships/tags" Target="../tags/tag148.xml"/><Relationship Id="rId9" Type="http://schemas.openxmlformats.org/officeDocument/2006/relationships/tags" Target="../tags/tag153.xml"/><Relationship Id="rId14" Type="http://schemas.openxmlformats.org/officeDocument/2006/relationships/tags" Target="../tags/tag15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314.xml"/><Relationship Id="rId2" Type="http://schemas.openxmlformats.org/officeDocument/2006/relationships/tags" Target="../tags/tag313.xml"/><Relationship Id="rId1" Type="http://schemas.openxmlformats.org/officeDocument/2006/relationships/tags" Target="../tags/tag312.xml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23.xml"/><Relationship Id="rId4" Type="http://schemas.openxmlformats.org/officeDocument/2006/relationships/tags" Target="../tags/tag3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tags" Target="../tags/tag164.xml"/><Relationship Id="rId7" Type="http://schemas.openxmlformats.org/officeDocument/2006/relationships/tags" Target="../tags/tag168.xml"/><Relationship Id="rId2" Type="http://schemas.openxmlformats.org/officeDocument/2006/relationships/tags" Target="../tags/tag163.xml"/><Relationship Id="rId1" Type="http://schemas.openxmlformats.org/officeDocument/2006/relationships/tags" Target="../tags/tag162.xml"/><Relationship Id="rId6" Type="http://schemas.openxmlformats.org/officeDocument/2006/relationships/tags" Target="../tags/tag167.xml"/><Relationship Id="rId11" Type="http://schemas.openxmlformats.org/officeDocument/2006/relationships/image" Target="../media/image15.png"/><Relationship Id="rId5" Type="http://schemas.openxmlformats.org/officeDocument/2006/relationships/tags" Target="../tags/tag166.xml"/><Relationship Id="rId10" Type="http://schemas.openxmlformats.org/officeDocument/2006/relationships/image" Target="file:///F:\Lets_Create/pic_temp/1_pic_quater_right_down.png" TargetMode="External"/><Relationship Id="rId4" Type="http://schemas.openxmlformats.org/officeDocument/2006/relationships/tags" Target="../tags/tag165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76.xml"/><Relationship Id="rId13" Type="http://schemas.openxmlformats.org/officeDocument/2006/relationships/image" Target="../media/image16.png"/><Relationship Id="rId3" Type="http://schemas.openxmlformats.org/officeDocument/2006/relationships/tags" Target="../tags/tag171.xml"/><Relationship Id="rId7" Type="http://schemas.openxmlformats.org/officeDocument/2006/relationships/tags" Target="../tags/tag175.xml"/><Relationship Id="rId12" Type="http://schemas.openxmlformats.org/officeDocument/2006/relationships/slideLayout" Target="../slideLayouts/slideLayout19.xml"/><Relationship Id="rId17" Type="http://schemas.openxmlformats.org/officeDocument/2006/relationships/image" Target="../media/image20.png"/><Relationship Id="rId2" Type="http://schemas.openxmlformats.org/officeDocument/2006/relationships/tags" Target="../tags/tag170.xml"/><Relationship Id="rId16" Type="http://schemas.openxmlformats.org/officeDocument/2006/relationships/image" Target="../media/image19.svg"/><Relationship Id="rId1" Type="http://schemas.openxmlformats.org/officeDocument/2006/relationships/tags" Target="../tags/tag169.xml"/><Relationship Id="rId6" Type="http://schemas.openxmlformats.org/officeDocument/2006/relationships/tags" Target="../tags/tag174.xml"/><Relationship Id="rId11" Type="http://schemas.openxmlformats.org/officeDocument/2006/relationships/tags" Target="../tags/tag179.xml"/><Relationship Id="rId5" Type="http://schemas.openxmlformats.org/officeDocument/2006/relationships/tags" Target="../tags/tag173.xml"/><Relationship Id="rId15" Type="http://schemas.openxmlformats.org/officeDocument/2006/relationships/image" Target="../media/image18.svg"/><Relationship Id="rId10" Type="http://schemas.openxmlformats.org/officeDocument/2006/relationships/tags" Target="../tags/tag178.xml"/><Relationship Id="rId4" Type="http://schemas.openxmlformats.org/officeDocument/2006/relationships/tags" Target="../tags/tag172.xml"/><Relationship Id="rId9" Type="http://schemas.openxmlformats.org/officeDocument/2006/relationships/tags" Target="../tags/tag177.xml"/><Relationship Id="rId14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tags" Target="../tags/tag182.xml"/><Relationship Id="rId7" Type="http://schemas.openxmlformats.org/officeDocument/2006/relationships/slideLayout" Target="../slideLayouts/slideLayout19.xml"/><Relationship Id="rId2" Type="http://schemas.openxmlformats.org/officeDocument/2006/relationships/tags" Target="../tags/tag181.xml"/><Relationship Id="rId1" Type="http://schemas.openxmlformats.org/officeDocument/2006/relationships/tags" Target="../tags/tag180.xml"/><Relationship Id="rId6" Type="http://schemas.openxmlformats.org/officeDocument/2006/relationships/tags" Target="../tags/tag185.xml"/><Relationship Id="rId11" Type="http://schemas.openxmlformats.org/officeDocument/2006/relationships/image" Target="../media/image24.svg"/><Relationship Id="rId5" Type="http://schemas.openxmlformats.org/officeDocument/2006/relationships/tags" Target="../tags/tag184.xml"/><Relationship Id="rId10" Type="http://schemas.openxmlformats.org/officeDocument/2006/relationships/image" Target="../media/image23.svg"/><Relationship Id="rId4" Type="http://schemas.openxmlformats.org/officeDocument/2006/relationships/tags" Target="../tags/tag183.xml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88.xml"/><Relationship Id="rId2" Type="http://schemas.openxmlformats.org/officeDocument/2006/relationships/tags" Target="../tags/tag187.xml"/><Relationship Id="rId1" Type="http://schemas.openxmlformats.org/officeDocument/2006/relationships/tags" Target="../tags/tag186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tags" Target="../tags/tag201.xml"/><Relationship Id="rId18" Type="http://schemas.openxmlformats.org/officeDocument/2006/relationships/tags" Target="../tags/tag206.xml"/><Relationship Id="rId26" Type="http://schemas.openxmlformats.org/officeDocument/2006/relationships/tags" Target="../tags/tag214.xml"/><Relationship Id="rId39" Type="http://schemas.openxmlformats.org/officeDocument/2006/relationships/tags" Target="../tags/tag227.xml"/><Relationship Id="rId21" Type="http://schemas.openxmlformats.org/officeDocument/2006/relationships/tags" Target="../tags/tag209.xml"/><Relationship Id="rId34" Type="http://schemas.openxmlformats.org/officeDocument/2006/relationships/tags" Target="../tags/tag222.xml"/><Relationship Id="rId42" Type="http://schemas.openxmlformats.org/officeDocument/2006/relationships/tags" Target="../tags/tag230.xml"/><Relationship Id="rId7" Type="http://schemas.openxmlformats.org/officeDocument/2006/relationships/tags" Target="../tags/tag195.xml"/><Relationship Id="rId2" Type="http://schemas.openxmlformats.org/officeDocument/2006/relationships/tags" Target="../tags/tag190.xml"/><Relationship Id="rId16" Type="http://schemas.openxmlformats.org/officeDocument/2006/relationships/tags" Target="../tags/tag204.xml"/><Relationship Id="rId29" Type="http://schemas.openxmlformats.org/officeDocument/2006/relationships/tags" Target="../tags/tag217.xml"/><Relationship Id="rId1" Type="http://schemas.openxmlformats.org/officeDocument/2006/relationships/tags" Target="../tags/tag189.xml"/><Relationship Id="rId6" Type="http://schemas.openxmlformats.org/officeDocument/2006/relationships/tags" Target="../tags/tag194.xml"/><Relationship Id="rId11" Type="http://schemas.openxmlformats.org/officeDocument/2006/relationships/tags" Target="../tags/tag199.xml"/><Relationship Id="rId24" Type="http://schemas.openxmlformats.org/officeDocument/2006/relationships/tags" Target="../tags/tag212.xml"/><Relationship Id="rId32" Type="http://schemas.openxmlformats.org/officeDocument/2006/relationships/tags" Target="../tags/tag220.xml"/><Relationship Id="rId37" Type="http://schemas.openxmlformats.org/officeDocument/2006/relationships/tags" Target="../tags/tag225.xml"/><Relationship Id="rId40" Type="http://schemas.openxmlformats.org/officeDocument/2006/relationships/tags" Target="../tags/tag228.xml"/><Relationship Id="rId45" Type="http://schemas.openxmlformats.org/officeDocument/2006/relationships/notesSlide" Target="../notesSlides/notesSlide1.xml"/><Relationship Id="rId5" Type="http://schemas.openxmlformats.org/officeDocument/2006/relationships/tags" Target="../tags/tag193.xml"/><Relationship Id="rId15" Type="http://schemas.openxmlformats.org/officeDocument/2006/relationships/tags" Target="../tags/tag203.xml"/><Relationship Id="rId23" Type="http://schemas.openxmlformats.org/officeDocument/2006/relationships/tags" Target="../tags/tag211.xml"/><Relationship Id="rId28" Type="http://schemas.openxmlformats.org/officeDocument/2006/relationships/tags" Target="../tags/tag216.xml"/><Relationship Id="rId36" Type="http://schemas.openxmlformats.org/officeDocument/2006/relationships/tags" Target="../tags/tag224.xml"/><Relationship Id="rId10" Type="http://schemas.openxmlformats.org/officeDocument/2006/relationships/tags" Target="../tags/tag198.xml"/><Relationship Id="rId19" Type="http://schemas.openxmlformats.org/officeDocument/2006/relationships/tags" Target="../tags/tag207.xml"/><Relationship Id="rId31" Type="http://schemas.openxmlformats.org/officeDocument/2006/relationships/tags" Target="../tags/tag219.xml"/><Relationship Id="rId44" Type="http://schemas.openxmlformats.org/officeDocument/2006/relationships/slideLayout" Target="../slideLayouts/slideLayout19.xml"/><Relationship Id="rId4" Type="http://schemas.openxmlformats.org/officeDocument/2006/relationships/tags" Target="../tags/tag192.xml"/><Relationship Id="rId9" Type="http://schemas.openxmlformats.org/officeDocument/2006/relationships/tags" Target="../tags/tag197.xml"/><Relationship Id="rId14" Type="http://schemas.openxmlformats.org/officeDocument/2006/relationships/tags" Target="../tags/tag202.xml"/><Relationship Id="rId22" Type="http://schemas.openxmlformats.org/officeDocument/2006/relationships/tags" Target="../tags/tag210.xml"/><Relationship Id="rId27" Type="http://schemas.openxmlformats.org/officeDocument/2006/relationships/tags" Target="../tags/tag215.xml"/><Relationship Id="rId30" Type="http://schemas.openxmlformats.org/officeDocument/2006/relationships/tags" Target="../tags/tag218.xml"/><Relationship Id="rId35" Type="http://schemas.openxmlformats.org/officeDocument/2006/relationships/tags" Target="../tags/tag223.xml"/><Relationship Id="rId43" Type="http://schemas.openxmlformats.org/officeDocument/2006/relationships/tags" Target="../tags/tag231.xml"/><Relationship Id="rId8" Type="http://schemas.openxmlformats.org/officeDocument/2006/relationships/tags" Target="../tags/tag196.xml"/><Relationship Id="rId3" Type="http://schemas.openxmlformats.org/officeDocument/2006/relationships/tags" Target="../tags/tag191.xml"/><Relationship Id="rId12" Type="http://schemas.openxmlformats.org/officeDocument/2006/relationships/tags" Target="../tags/tag200.xml"/><Relationship Id="rId17" Type="http://schemas.openxmlformats.org/officeDocument/2006/relationships/tags" Target="../tags/tag205.xml"/><Relationship Id="rId25" Type="http://schemas.openxmlformats.org/officeDocument/2006/relationships/tags" Target="../tags/tag213.xml"/><Relationship Id="rId33" Type="http://schemas.openxmlformats.org/officeDocument/2006/relationships/tags" Target="../tags/tag221.xml"/><Relationship Id="rId38" Type="http://schemas.openxmlformats.org/officeDocument/2006/relationships/tags" Target="../tags/tag226.xml"/><Relationship Id="rId46" Type="http://schemas.openxmlformats.org/officeDocument/2006/relationships/image" Target="../media/image25.png"/><Relationship Id="rId20" Type="http://schemas.openxmlformats.org/officeDocument/2006/relationships/tags" Target="../tags/tag208.xml"/><Relationship Id="rId41" Type="http://schemas.openxmlformats.org/officeDocument/2006/relationships/tags" Target="../tags/tag2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34.xml"/><Relationship Id="rId2" Type="http://schemas.openxmlformats.org/officeDocument/2006/relationships/tags" Target="../tags/tag233.xml"/><Relationship Id="rId1" Type="http://schemas.openxmlformats.org/officeDocument/2006/relationships/tags" Target="../tags/tag232.xml"/><Relationship Id="rId5" Type="http://schemas.openxmlformats.org/officeDocument/2006/relationships/image" Target="../media/image26.png"/><Relationship Id="rId4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看着, 笔记本, 苹果, 球&#10;&#10;描述已自动生成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5315" y="6144260"/>
            <a:ext cx="5419090" cy="1048385"/>
          </a:xfrm>
          <a:prstGeom prst="rect">
            <a:avLst/>
          </a:prstGeom>
        </p:spPr>
      </p:pic>
      <p:pic>
        <p:nvPicPr>
          <p:cNvPr id="3" name="图片 2" descr="图片包含 看着, 笔记本, 苹果, 球&#10;&#10;描述已自动生成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-1947545" y="2668270"/>
            <a:ext cx="5824855" cy="112649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528445" y="3679190"/>
            <a:ext cx="3108325" cy="423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b="1" spc="150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汉仪正圆-55W" panose="00020600040101010101" charset="-122"/>
              </a:rPr>
              <a:t>对不对不团队</a:t>
            </a:r>
          </a:p>
        </p:txBody>
      </p:sp>
      <p:pic>
        <p:nvPicPr>
          <p:cNvPr id="7" name="图片 6" descr="图片包含 看着, 笔记本, 苹果, 球&#10;&#10;描述已自动生成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7280275" y="6144260"/>
            <a:ext cx="5419090" cy="1048385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1252855" y="1283335"/>
            <a:ext cx="7038340" cy="1052830"/>
          </a:xfrm>
        </p:spPr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6000" dirty="0">
                <a:gradFill>
                  <a:gsLst>
                    <a:gs pos="0">
                      <a:schemeClr val="lt1"/>
                    </a:gs>
                    <a:gs pos="100000">
                      <a:srgbClr val="01A5AE"/>
                    </a:gs>
                  </a:gsLst>
                  <a:lin ang="0" scaled="0"/>
                </a:gradFill>
              </a:rPr>
              <a:t>井盖隐患智能识别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xfrm>
            <a:off x="1209675" y="2505075"/>
            <a:ext cx="5970905" cy="454660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en-US" altLang="zh-CN" sz="2000" dirty="0">
                <a:solidFill>
                  <a:schemeClr val="lt1"/>
                </a:solidFill>
                <a:sym typeface="+mn-ea"/>
              </a:rPr>
              <a:t>基于YOLOv5的井盖隐患智能识别系统实现</a:t>
            </a:r>
          </a:p>
        </p:txBody>
      </p:sp>
      <p:cxnSp>
        <p:nvCxnSpPr>
          <p:cNvPr id="61" name="直接连接符 60"/>
          <p:cNvCxnSpPr/>
          <p:nvPr/>
        </p:nvCxnSpPr>
        <p:spPr>
          <a:xfrm>
            <a:off x="1409410" y="2437659"/>
            <a:ext cx="0" cy="589915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线形标注 1 24"/>
          <p:cNvSpPr/>
          <p:nvPr/>
        </p:nvSpPr>
        <p:spPr>
          <a:xfrm flipH="1">
            <a:off x="5556885" y="4024002"/>
            <a:ext cx="1253490" cy="627380"/>
          </a:xfrm>
          <a:prstGeom prst="borderCallout1">
            <a:avLst>
              <a:gd name="adj1" fmla="val 18750"/>
              <a:gd name="adj2" fmla="val -8333"/>
              <a:gd name="adj3" fmla="val 418825"/>
              <a:gd name="adj4" fmla="val -288551"/>
            </a:avLst>
          </a:prstGeom>
          <a:gradFill>
            <a:gsLst>
              <a:gs pos="19000">
                <a:srgbClr val="FFB9B9"/>
              </a:gs>
              <a:gs pos="64000">
                <a:srgbClr val="FF8F8E"/>
              </a:gs>
              <a:gs pos="44000">
                <a:srgbClr val="FE9E9F"/>
              </a:gs>
              <a:gs pos="84000">
                <a:srgbClr val="FF7373"/>
              </a:gs>
            </a:gsLst>
            <a:lin ang="2700000" scaled="1"/>
          </a:gradFill>
          <a:ln>
            <a:gradFill>
              <a:gsLst>
                <a:gs pos="19000">
                  <a:srgbClr val="FFB9B9"/>
                </a:gs>
                <a:gs pos="64000">
                  <a:srgbClr val="FF8F8E"/>
                </a:gs>
                <a:gs pos="44000">
                  <a:srgbClr val="FE9E9F"/>
                </a:gs>
                <a:gs pos="84000">
                  <a:srgbClr val="FF7373"/>
                </a:gs>
              </a:gsLst>
              <a:lin ang="2700000" scaled="0"/>
            </a:gra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文本框 6"/>
          <p:cNvSpPr txBox="1"/>
          <p:nvPr>
            <p:custDataLst>
              <p:tags r:id="rId3"/>
            </p:custDataLst>
          </p:nvPr>
        </p:nvSpPr>
        <p:spPr>
          <a:xfrm>
            <a:off x="457204" y="152401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dirty="0">
                <a:solidFill>
                  <a:schemeClr val="lt1"/>
                </a:solidFill>
                <a:latin typeface="Arial" panose="020B0604020202020204" pitchFamily="34" charset="0"/>
                <a:sym typeface="+mn-ea"/>
              </a:rPr>
              <a:t>解决思路与处理流程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55980" y="5239060"/>
            <a:ext cx="5327650" cy="13963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/>
            <a:r>
              <a:rPr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通过</a:t>
            </a:r>
            <a:r>
              <a:rPr lang="zh-CN" altLang="en-US" sz="2000" dirty="0">
                <a:ln>
                  <a:noFill/>
                  <a:prstDash val="sysDot"/>
                </a:ln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模型更新</a:t>
            </a:r>
            <a:r>
              <a:rPr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和</a:t>
            </a:r>
            <a:r>
              <a:rPr lang="zh-CN" altLang="en-US" sz="2000" dirty="0">
                <a:ln>
                  <a:noFill/>
                  <a:prstDash val="sysDot"/>
                </a:ln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重新训练</a:t>
            </a:r>
            <a:r>
              <a:rPr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来逐步提高智能识别的效果。</a:t>
            </a:r>
            <a:r>
              <a:rPr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6" name="标题 65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42363" y="5879789"/>
            <a:ext cx="7132955" cy="637540"/>
          </a:xfrm>
          <a:prstGeom prst="rect">
            <a:avLst/>
          </a:prstGeom>
        </p:spPr>
        <p:txBody>
          <a:bodyPr vert="horz" lIns="90000" tIns="46800" rIns="90000" bIns="0" rtlCol="0" anchor="b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4800" b="1" u="none" strike="noStrike" kern="1200" cap="none" spc="300" normalizeH="0" baseline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>
                  <a:outerShdw blurRad="152400" sx="102000" sy="102000" algn="ctr" rotWithShape="0">
                    <a:schemeClr val="accent6">
                      <a:alpha val="30000"/>
                    </a:schemeClr>
                  </a:outerShdw>
                </a:effectLst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200" dirty="0">
                <a:gradFill>
                  <a:gsLst>
                    <a:gs pos="19000">
                      <a:srgbClr val="FFB9B9"/>
                    </a:gs>
                    <a:gs pos="64000">
                      <a:srgbClr val="FF8F8E"/>
                    </a:gs>
                    <a:gs pos="44000">
                      <a:srgbClr val="FE9E9F"/>
                    </a:gs>
                    <a:gs pos="84000">
                      <a:srgbClr val="FF7373"/>
                    </a:gs>
                  </a:gsLst>
                  <a:lin ang="2700000" scaled="1"/>
                </a:gradFill>
                <a:effectLst/>
              </a:rPr>
              <a:t>多次训练后，</a:t>
            </a:r>
            <a:r>
              <a:rPr lang="en-US" altLang="zh-CN" sz="3200" dirty="0">
                <a:gradFill>
                  <a:gsLst>
                    <a:gs pos="19000">
                      <a:srgbClr val="FFB9B9"/>
                    </a:gs>
                    <a:gs pos="64000">
                      <a:srgbClr val="FF8F8E"/>
                    </a:gs>
                    <a:gs pos="44000">
                      <a:srgbClr val="FE9E9F"/>
                    </a:gs>
                    <a:gs pos="84000">
                      <a:srgbClr val="FF7373"/>
                    </a:gs>
                  </a:gsLst>
                  <a:lin ang="2700000" scaled="1"/>
                </a:gradFill>
                <a:effectLst/>
              </a:rPr>
              <a:t>P</a:t>
            </a:r>
            <a:r>
              <a:rPr lang="zh-CN" altLang="en-US" sz="3200" dirty="0">
                <a:gradFill>
                  <a:gsLst>
                    <a:gs pos="19000">
                      <a:srgbClr val="FFB9B9"/>
                    </a:gs>
                    <a:gs pos="64000">
                      <a:srgbClr val="FF8F8E"/>
                    </a:gs>
                    <a:gs pos="44000">
                      <a:srgbClr val="FE9E9F"/>
                    </a:gs>
                    <a:gs pos="84000">
                      <a:srgbClr val="FF7373"/>
                    </a:gs>
                  </a:gsLst>
                  <a:lin ang="2700000" scaled="1"/>
                </a:gradFill>
                <a:effectLst/>
              </a:rPr>
              <a:t>、</a:t>
            </a:r>
            <a:r>
              <a:rPr lang="en-US" altLang="zh-CN" sz="3200" dirty="0">
                <a:gradFill>
                  <a:gsLst>
                    <a:gs pos="19000">
                      <a:srgbClr val="FFB9B9"/>
                    </a:gs>
                    <a:gs pos="64000">
                      <a:srgbClr val="FF8F8E"/>
                    </a:gs>
                    <a:gs pos="44000">
                      <a:srgbClr val="FE9E9F"/>
                    </a:gs>
                    <a:gs pos="84000">
                      <a:srgbClr val="FF7373"/>
                    </a:gs>
                  </a:gsLst>
                  <a:lin ang="2700000" scaled="1"/>
                </a:gradFill>
                <a:effectLst/>
              </a:rPr>
              <a:t>R</a:t>
            </a:r>
            <a:r>
              <a:rPr lang="zh-CN" altLang="en-US" sz="3200" dirty="0">
                <a:gradFill>
                  <a:gsLst>
                    <a:gs pos="19000">
                      <a:srgbClr val="FFB9B9"/>
                    </a:gs>
                    <a:gs pos="64000">
                      <a:srgbClr val="FF8F8E"/>
                    </a:gs>
                    <a:gs pos="44000">
                      <a:srgbClr val="FE9E9F"/>
                    </a:gs>
                    <a:gs pos="84000">
                      <a:srgbClr val="FF7373"/>
                    </a:gs>
                  </a:gsLst>
                  <a:lin ang="2700000" scaled="1"/>
                </a:gradFill>
                <a:effectLst/>
              </a:rPr>
              <a:t>值明显提高！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5562050" y="920757"/>
            <a:ext cx="6532245" cy="5828030"/>
            <a:chOff x="7991" y="1334"/>
            <a:chExt cx="10287" cy="9178"/>
          </a:xfrm>
        </p:grpSpPr>
        <p:grpSp>
          <p:nvGrpSpPr>
            <p:cNvPr id="19" name="组合 18"/>
            <p:cNvGrpSpPr/>
            <p:nvPr/>
          </p:nvGrpSpPr>
          <p:grpSpPr>
            <a:xfrm>
              <a:off x="8762" y="1334"/>
              <a:ext cx="9516" cy="9178"/>
              <a:chOff x="8443" y="584"/>
              <a:chExt cx="9516" cy="9178"/>
            </a:xfrm>
          </p:grpSpPr>
          <p:pic>
            <p:nvPicPr>
              <p:cNvPr id="108" name="图片 107"/>
              <p:cNvPicPr/>
              <p:nvPr/>
            </p:nvPicPr>
            <p:blipFill>
              <a:blip r:embed="rId6"/>
              <a:srcRect t="11473" r="4802" b="3836"/>
              <a:stretch>
                <a:fillRect/>
              </a:stretch>
            </p:blipFill>
            <p:spPr>
              <a:xfrm>
                <a:off x="8443" y="584"/>
                <a:ext cx="6165" cy="3285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09" name="图片 108"/>
              <p:cNvPicPr/>
              <p:nvPr/>
            </p:nvPicPr>
            <p:blipFill>
              <a:blip r:embed="rId7"/>
              <a:srcRect l="-1667" t="11879" r="5438" b="3300"/>
              <a:stretch>
                <a:fillRect/>
              </a:stretch>
            </p:blipFill>
            <p:spPr>
              <a:xfrm>
                <a:off x="10374" y="3189"/>
                <a:ext cx="6292" cy="3403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10" name="图片 109"/>
              <p:cNvPicPr/>
              <p:nvPr/>
            </p:nvPicPr>
            <p:blipFill>
              <a:blip r:embed="rId8"/>
              <a:srcRect t="11001" r="5234" b="4105"/>
              <a:stretch>
                <a:fillRect/>
              </a:stretch>
            </p:blipFill>
            <p:spPr>
              <a:xfrm>
                <a:off x="11737" y="6346"/>
                <a:ext cx="6223" cy="3416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sp>
          <p:nvSpPr>
            <p:cNvPr id="20" name="矩形 19"/>
            <p:cNvSpPr/>
            <p:nvPr/>
          </p:nvSpPr>
          <p:spPr>
            <a:xfrm>
              <a:off x="11324" y="3052"/>
              <a:ext cx="570" cy="11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14699" y="10065"/>
              <a:ext cx="578" cy="16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13387" y="6892"/>
              <a:ext cx="577" cy="12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991" y="6211"/>
              <a:ext cx="242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P=0.992  Q=0.999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9EBE7CA-662A-02E7-D64B-B5997D5648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8735" y="1069337"/>
            <a:ext cx="4004952" cy="400495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5315" y="6144260"/>
            <a:ext cx="5419090" cy="1048385"/>
          </a:xfrm>
          <a:prstGeom prst="rect">
            <a:avLst/>
          </a:prstGeom>
        </p:spPr>
      </p:pic>
      <p:pic>
        <p:nvPicPr>
          <p:cNvPr id="61" name="图片 60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-1947545" y="2668270"/>
            <a:ext cx="5824855" cy="1126490"/>
          </a:xfrm>
          <a:prstGeom prst="rect">
            <a:avLst/>
          </a:prstGeom>
        </p:spPr>
      </p:pic>
      <p:pic>
        <p:nvPicPr>
          <p:cNvPr id="65" name="图片 64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280275" y="6144260"/>
            <a:ext cx="5419090" cy="1048385"/>
          </a:xfrm>
          <a:prstGeom prst="rect">
            <a:avLst/>
          </a:prstGeom>
        </p:spPr>
      </p:pic>
      <p:sp>
        <p:nvSpPr>
          <p:cNvPr id="530" name="文本框 529"/>
          <p:cNvSpPr txBox="1"/>
          <p:nvPr>
            <p:custDataLst>
              <p:tags r:id="rId2"/>
            </p:custDataLst>
          </p:nvPr>
        </p:nvSpPr>
        <p:spPr>
          <a:xfrm>
            <a:off x="3114279" y="2806048"/>
            <a:ext cx="1561801" cy="1021959"/>
          </a:xfrm>
          <a:prstGeom prst="rect">
            <a:avLst/>
          </a:prstGeom>
          <a:noFill/>
        </p:spPr>
        <p:txBody>
          <a:bodyPr wrap="square" rtlCol="0" anchor="b" anchorCtr="0">
            <a:normAutofit fontScale="97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6000" b="1" spc="3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  <a:tileRect/>
                </a:gradFill>
                <a:effectLst>
                  <a:outerShdw blurRad="152400" sx="102000" sy="102000" algn="ctr" rotWithShape="0">
                    <a:srgbClr val="00EDB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charset="-122"/>
              </a:rPr>
              <a:t>3.</a:t>
            </a:r>
          </a:p>
        </p:txBody>
      </p:sp>
      <p:sp>
        <p:nvSpPr>
          <p:cNvPr id="66" name="标题 6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083661" y="2801548"/>
            <a:ext cx="5572869" cy="860632"/>
          </a:xfrm>
        </p:spPr>
        <p:txBody>
          <a:bodyPr>
            <a:normAutofit fontScale="90000"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800" dirty="0">
                <a:gradFill>
                  <a:gsLst>
                    <a:gs pos="0">
                      <a:schemeClr val="l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项目亮点与项目展示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7220" y="214630"/>
            <a:ext cx="4387850" cy="784860"/>
          </a:xfrm>
        </p:spPr>
        <p:txBody>
          <a:bodyPr/>
          <a:lstStyle/>
          <a:p>
            <a:r>
              <a:rPr lang="zh-CN" altLang="en-US" sz="3600" spc="0" dirty="0">
                <a:solidFill>
                  <a:schemeClr val="lt1"/>
                </a:solidFill>
                <a:cs typeface="微软雅黑" panose="020B0503020204020204" charset="-122"/>
              </a:rPr>
              <a:t>数据集扩充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562100"/>
            <a:ext cx="3787775" cy="4460875"/>
          </a:xfrm>
        </p:spPr>
        <p:txBody>
          <a:bodyPr/>
          <a:lstStyle/>
          <a:p>
            <a:pPr marL="0" indent="0" algn="l">
              <a:buNone/>
            </a:pPr>
            <a:r>
              <a:rPr sz="1800" spc="0">
                <a:latin typeface="微软雅黑" panose="020B0503020204020204" charset="-122"/>
              </a:rPr>
              <a:t>◈</a:t>
            </a:r>
            <a:r>
              <a:rPr sz="1800" spc="0">
                <a:latin typeface="汉仪正圆-55W" panose="00020600040101010101" charset="-122"/>
                <a:ea typeface="汉仪正圆-55W" panose="00020600040101010101" charset="-122"/>
              </a:rPr>
              <a:t>除了比赛原有的数据集，我们还利用</a:t>
            </a:r>
            <a:r>
              <a:rPr sz="2000" spc="0">
                <a:solidFill>
                  <a:srgbClr val="FFFF00"/>
                </a:solidFill>
                <a:latin typeface="汉仪正圆-55W" panose="00020600040101010101" charset="-122"/>
                <a:ea typeface="汉仪正圆-55W" panose="00020600040101010101" charset="-122"/>
              </a:rPr>
              <a:t>python爬虫代码</a:t>
            </a:r>
            <a:r>
              <a:rPr sz="1800" spc="0">
                <a:latin typeface="汉仪正圆-55W" panose="00020600040101010101" charset="-122"/>
                <a:ea typeface="汉仪正圆-55W" panose="00020600040101010101" charset="-122"/>
              </a:rPr>
              <a:t>在百度上爬取井盖隐患图片（完好、破损、缺失、未盖、井圈受损）。</a:t>
            </a:r>
          </a:p>
          <a:p>
            <a:pPr marL="0" indent="0" algn="l">
              <a:buNone/>
            </a:pPr>
            <a:r>
              <a:rPr sz="1800" spc="0">
                <a:latin typeface="微软雅黑" panose="020B0503020204020204" charset="-122"/>
              </a:rPr>
              <a:t>◈</a:t>
            </a:r>
            <a:r>
              <a:rPr sz="1800" spc="0">
                <a:latin typeface="汉仪正圆-55W" panose="00020600040101010101" charset="-122"/>
                <a:ea typeface="汉仪正圆-55W" panose="00020600040101010101" charset="-122"/>
              </a:rPr>
              <a:t>建立了扩充的井盖隐患数据集。并进行人工标注，</a:t>
            </a:r>
            <a:r>
              <a:rPr sz="1800" spc="0"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对已有数据进行数据增强，泛化数据集。最终达到了五千多张数据集。</a:t>
            </a:r>
            <a:r>
              <a:rPr sz="1800"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 </a:t>
            </a:r>
            <a:endParaRPr sz="1800">
              <a:solidFill>
                <a:schemeClr val="bg1"/>
              </a:solidFill>
              <a:latin typeface="汉仪正圆-55W" panose="00020600040101010101" charset="-122"/>
              <a:ea typeface="汉仪正圆-55W" panose="00020600040101010101" charset="-122"/>
              <a:sym typeface="汉仪正圆-55W" panose="00020600040101010101" charset="-122"/>
            </a:endParaRPr>
          </a:p>
          <a:p>
            <a:pPr algn="l"/>
            <a:endParaRPr lang="en-US" altLang="zh-CN" sz="1800"/>
          </a:p>
        </p:txBody>
      </p:sp>
      <p:cxnSp>
        <p:nvCxnSpPr>
          <p:cNvPr id="10" name="直接连接符 9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0" name="图片 99"/>
          <p:cNvPicPr/>
          <p:nvPr/>
        </p:nvPicPr>
        <p:blipFill>
          <a:blip r:embed="rId4"/>
          <a:stretch>
            <a:fillRect/>
          </a:stretch>
        </p:blipFill>
        <p:spPr>
          <a:xfrm>
            <a:off x="4548073" y="400896"/>
            <a:ext cx="5120860" cy="47002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47F2829-4FFB-AAAB-4BBC-B03EA6433A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3941" y="1917848"/>
            <a:ext cx="5120859" cy="484405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6841172" y="5785636"/>
            <a:ext cx="1490980" cy="88392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文本框 6"/>
          <p:cNvSpPr txBox="1"/>
          <p:nvPr>
            <p:custDataLst>
              <p:tags r:id="rId3"/>
            </p:custDataLst>
          </p:nvPr>
        </p:nvSpPr>
        <p:spPr>
          <a:xfrm>
            <a:off x="457204" y="152401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</a:rPr>
              <a:t>持续改进和优化</a:t>
            </a:r>
          </a:p>
        </p:txBody>
      </p:sp>
      <p:pic>
        <p:nvPicPr>
          <p:cNvPr id="8" name="图片 7"/>
          <p:cNvPicPr/>
          <p:nvPr userDrawn="1">
            <p:custDataLst>
              <p:tags r:id="rId4"/>
            </p:custDataLst>
          </p:nvPr>
        </p:nvPicPr>
        <p:blipFill>
          <a:blip r:embed="rId7" r:link="rId8" cstate="screen"/>
          <a:stretch>
            <a:fillRect/>
          </a:stretch>
        </p:blipFill>
        <p:spPr>
          <a:xfrm>
            <a:off x="761720" y="5581598"/>
            <a:ext cx="1009165" cy="910491"/>
          </a:xfrm>
          <a:prstGeom prst="rect">
            <a:avLst/>
          </a:prstGeom>
        </p:spPr>
      </p:pic>
      <p:pic>
        <p:nvPicPr>
          <p:cNvPr id="9" name="图片 8"/>
          <p:cNvPicPr/>
          <p:nvPr userDrawn="1">
            <p:custDataLst>
              <p:tags r:id="rId5"/>
            </p:custDataLst>
          </p:nvPr>
        </p:nvPicPr>
        <p:blipFill>
          <a:blip r:embed="rId9" r:link="rId10" cstate="screen"/>
          <a:stretch>
            <a:fillRect/>
          </a:stretch>
        </p:blipFill>
        <p:spPr>
          <a:xfrm>
            <a:off x="10421115" y="5812024"/>
            <a:ext cx="1009165" cy="74117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01307" y="1203606"/>
            <a:ext cx="8210550" cy="5349594"/>
            <a:chOff x="2093" y="2949"/>
            <a:chExt cx="12930" cy="8338"/>
          </a:xfrm>
        </p:grpSpPr>
        <p:grpSp>
          <p:nvGrpSpPr>
            <p:cNvPr id="2" name="组合 1"/>
            <p:cNvGrpSpPr/>
            <p:nvPr/>
          </p:nvGrpSpPr>
          <p:grpSpPr>
            <a:xfrm>
              <a:off x="2093" y="2949"/>
              <a:ext cx="10935" cy="5172"/>
              <a:chOff x="1774" y="2199"/>
              <a:chExt cx="10935" cy="5172"/>
            </a:xfrm>
          </p:grpSpPr>
          <p:pic>
            <p:nvPicPr>
              <p:cNvPr id="3" name="图片 2"/>
              <p:cNvPicPr/>
              <p:nvPr/>
            </p:nvPicPr>
            <p:blipFill>
              <a:blip r:embed="rId11"/>
              <a:srcRect l="38515" t="11473" r="51110" b="33097"/>
              <a:stretch>
                <a:fillRect/>
              </a:stretch>
            </p:blipFill>
            <p:spPr>
              <a:xfrm>
                <a:off x="5815" y="2234"/>
                <a:ext cx="2600" cy="5111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5" name="图片 4"/>
              <p:cNvPicPr/>
              <p:nvPr/>
            </p:nvPicPr>
            <p:blipFill>
              <a:blip r:embed="rId12"/>
              <a:srcRect l="37923" t="11879" r="49975" b="3300"/>
              <a:stretch>
                <a:fillRect/>
              </a:stretch>
            </p:blipFill>
            <p:spPr>
              <a:xfrm>
                <a:off x="1774" y="2199"/>
                <a:ext cx="2599" cy="5071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7" name="图片 6"/>
              <p:cNvPicPr/>
              <p:nvPr/>
            </p:nvPicPr>
            <p:blipFill>
              <a:blip r:embed="rId13"/>
              <a:srcRect l="38548" t="11001" r="50192" b="4105"/>
              <a:stretch>
                <a:fillRect/>
              </a:stretch>
            </p:blipFill>
            <p:spPr>
              <a:xfrm>
                <a:off x="10110" y="2278"/>
                <a:ext cx="2599" cy="5093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sp>
          <p:nvSpPr>
            <p:cNvPr id="26" name="文本框 25"/>
            <p:cNvSpPr txBox="1"/>
            <p:nvPr/>
          </p:nvSpPr>
          <p:spPr>
            <a:xfrm>
              <a:off x="12598" y="10281"/>
              <a:ext cx="2425" cy="10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P=0.992  Q=0.999</a:t>
              </a: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1200150" y="4541520"/>
            <a:ext cx="7353935" cy="9086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457200"/>
            <a:r>
              <a:rPr sz="240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通过对模型的监测和评估，结合实际应用中的反馈数据，不断改进和优化</a:t>
            </a:r>
            <a:r>
              <a:rPr lang="zh-CN" sz="240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强化训练集</a:t>
            </a:r>
            <a:r>
              <a:rPr sz="240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。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188517" y="4202722"/>
            <a:ext cx="398145" cy="16662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66518ED1-A7B4-F83B-AE00-CDEED056463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114417" y="1588993"/>
            <a:ext cx="3901188" cy="260079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6"/>
          <p:cNvSpPr txBox="1"/>
          <p:nvPr>
            <p:custDataLst>
              <p:tags r:id="rId3"/>
            </p:custDataLst>
          </p:nvPr>
        </p:nvSpPr>
        <p:spPr>
          <a:xfrm>
            <a:off x="457204" y="152401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</a:rPr>
              <a:t>项目亮点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0334CA7-7E09-57E3-B2EE-8782A07AD7E1}"/>
              </a:ext>
            </a:extLst>
          </p:cNvPr>
          <p:cNvSpPr txBox="1"/>
          <p:nvPr/>
        </p:nvSpPr>
        <p:spPr>
          <a:xfrm>
            <a:off x="1176866" y="1827217"/>
            <a:ext cx="3977569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1800" b="1" dirty="0">
                <a:solidFill>
                  <a:schemeClr val="bg1"/>
                </a:solidFill>
                <a:effectLst/>
                <a:latin typeface="-apple-system"/>
                <a:sym typeface="+mn-ea"/>
              </a:rPr>
              <a:t>采用</a:t>
            </a:r>
            <a:r>
              <a:rPr lang="en-US" altLang="zh-CN" b="1" dirty="0">
                <a:solidFill>
                  <a:schemeClr val="bg1"/>
                </a:solidFill>
                <a:latin typeface="-apple-system"/>
                <a:sym typeface="+mn-ea"/>
              </a:rPr>
              <a:t>yolov5</a:t>
            </a:r>
            <a:r>
              <a:rPr lang="zh-CN" altLang="en-US" b="1" dirty="0">
                <a:solidFill>
                  <a:schemeClr val="bg1"/>
                </a:solidFill>
                <a:latin typeface="-apple-system"/>
                <a:sym typeface="+mn-ea"/>
              </a:rPr>
              <a:t>模型</a:t>
            </a:r>
            <a:r>
              <a:rPr lang="zh-CN" altLang="en-US" sz="1800" b="1" dirty="0">
                <a:solidFill>
                  <a:schemeClr val="bg1"/>
                </a:solidFill>
                <a:effectLst/>
                <a:latin typeface="-apple-system"/>
                <a:sym typeface="+mn-ea"/>
              </a:rPr>
              <a:t>对数据进行训练，各项指标优、模型性能好、识别度正确率高。</a:t>
            </a:r>
          </a:p>
          <a:p>
            <a:pPr lvl="0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endParaRPr lang="zh-CN" altLang="en-US" sz="1800" b="1" dirty="0">
              <a:solidFill>
                <a:schemeClr val="bg1"/>
              </a:solidFill>
              <a:effectLst/>
              <a:latin typeface="-apple-system"/>
              <a:sym typeface="+mn-ea"/>
            </a:endParaRPr>
          </a:p>
        </p:txBody>
      </p:sp>
      <p:pic>
        <p:nvPicPr>
          <p:cNvPr id="22" name="图片 21" descr="333438303936393b333438313538363bbda8d2e9">
            <a:extLst>
              <a:ext uri="{FF2B5EF4-FFF2-40B4-BE49-F238E27FC236}">
                <a16:creationId xmlns:a16="http://schemas.microsoft.com/office/drawing/2014/main" id="{B818ED08-E10E-4CEC-66E4-6C7E30A65B90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</a:blip>
          <a:stretch>
            <a:fillRect/>
          </a:stretch>
        </p:blipFill>
        <p:spPr>
          <a:xfrm>
            <a:off x="830792" y="1852602"/>
            <a:ext cx="377474" cy="406400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17F9F08E-AAB6-4557-6DB2-6F4EBC024ABD}"/>
              </a:ext>
            </a:extLst>
          </p:cNvPr>
          <p:cNvSpPr txBox="1"/>
          <p:nvPr/>
        </p:nvSpPr>
        <p:spPr>
          <a:xfrm>
            <a:off x="1176867" y="3829291"/>
            <a:ext cx="3977569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b="1" dirty="0">
                <a:solidFill>
                  <a:schemeClr val="bg1"/>
                </a:solidFill>
                <a:effectLst/>
                <a:latin typeface="-apple-system"/>
                <a:sym typeface="+mn-ea"/>
              </a:rPr>
              <a:t>不仅支持传统的图片上传识别，还实现视频上传识别和摄像头实时识别</a:t>
            </a:r>
            <a:r>
              <a:rPr lang="zh-CN" altLang="en-US" b="1" dirty="0">
                <a:solidFill>
                  <a:schemeClr val="bg1"/>
                </a:solidFill>
                <a:latin typeface="-apple-system"/>
                <a:sym typeface="+mn-ea"/>
              </a:rPr>
              <a:t>等</a:t>
            </a:r>
            <a:r>
              <a:rPr lang="zh-CN" altLang="en-US" b="1" dirty="0">
                <a:solidFill>
                  <a:schemeClr val="bg1"/>
                </a:solidFill>
                <a:effectLst/>
                <a:latin typeface="-apple-system"/>
                <a:sym typeface="+mn-ea"/>
              </a:rPr>
              <a:t>多模态识别支持</a:t>
            </a:r>
            <a:endParaRPr lang="zh-CN" altLang="en-US" b="1" dirty="0">
              <a:solidFill>
                <a:schemeClr val="lt1">
                  <a:lumMod val="100000"/>
                </a:schemeClr>
              </a:solidFill>
              <a:uFillTx/>
              <a:latin typeface="+mn-ea"/>
              <a:cs typeface="+mn-ea"/>
              <a:sym typeface="+mn-ea"/>
            </a:endParaRPr>
          </a:p>
        </p:txBody>
      </p:sp>
      <p:pic>
        <p:nvPicPr>
          <p:cNvPr id="24" name="图片 23" descr="333438303936393b333438313538363bbda8d2e9">
            <a:extLst>
              <a:ext uri="{FF2B5EF4-FFF2-40B4-BE49-F238E27FC236}">
                <a16:creationId xmlns:a16="http://schemas.microsoft.com/office/drawing/2014/main" id="{3E4EB2FB-632B-6B32-FDD5-4D6B812F0701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</a:blip>
          <a:stretch>
            <a:fillRect/>
          </a:stretch>
        </p:blipFill>
        <p:spPr>
          <a:xfrm>
            <a:off x="830792" y="3867391"/>
            <a:ext cx="406400" cy="406400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FE2DC6DD-4BD5-5953-1009-12B8F47A2ABF}"/>
              </a:ext>
            </a:extLst>
          </p:cNvPr>
          <p:cNvSpPr txBox="1"/>
          <p:nvPr/>
        </p:nvSpPr>
        <p:spPr>
          <a:xfrm>
            <a:off x="6358984" y="1823144"/>
            <a:ext cx="4300549" cy="1634677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zh-CN" altLang="en-US" b="1" dirty="0">
                <a:solidFill>
                  <a:schemeClr val="bg1"/>
                </a:solidFill>
                <a:effectLst/>
                <a:latin typeface="-apple-system"/>
                <a:sym typeface="+mn-ea"/>
              </a:rPr>
              <a:t>通过爬虫爬取数据，并对数据进行泛化，扩大数据集，提高模型识别</a:t>
            </a:r>
            <a:r>
              <a:rPr lang="zh-CN" altLang="en-US" b="1" dirty="0">
                <a:solidFill>
                  <a:schemeClr val="bg1"/>
                </a:solidFill>
                <a:latin typeface="-apple-system"/>
                <a:sym typeface="+mn-ea"/>
              </a:rPr>
              <a:t>度</a:t>
            </a:r>
            <a:endParaRPr lang="en-US" altLang="zh-CN" b="1" dirty="0">
              <a:solidFill>
                <a:schemeClr val="bg1"/>
              </a:solidFill>
              <a:effectLst/>
              <a:latin typeface="-apple-system"/>
              <a:sym typeface="+mn-ea"/>
            </a:endParaRPr>
          </a:p>
          <a:p>
            <a:pPr>
              <a:lnSpc>
                <a:spcPct val="120000"/>
              </a:lnSpc>
              <a:spcBef>
                <a:spcPts val="1000"/>
              </a:spcBef>
            </a:pPr>
            <a:endParaRPr lang="en-US" altLang="zh-CN" b="1" dirty="0">
              <a:solidFill>
                <a:schemeClr val="bg1"/>
              </a:solidFill>
              <a:effectLst/>
              <a:latin typeface="-apple-system"/>
              <a:sym typeface="+mn-ea"/>
            </a:endParaRPr>
          </a:p>
          <a:p>
            <a:pPr>
              <a:lnSpc>
                <a:spcPct val="120000"/>
              </a:lnSpc>
              <a:spcBef>
                <a:spcPts val="1000"/>
              </a:spcBef>
            </a:pPr>
            <a:endParaRPr lang="en-US" altLang="zh-CN" b="1" dirty="0">
              <a:solidFill>
                <a:schemeClr val="bg1"/>
              </a:solidFill>
              <a:latin typeface="-apple-system"/>
              <a:ea typeface="汉仪正圆-55W" panose="00020600040101010101" charset="-122"/>
              <a:cs typeface="汉仪正圆-55W" panose="00020600040101010101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1000"/>
              </a:spcBef>
            </a:pPr>
            <a:endParaRPr lang="zh-CN" altLang="en-US" dirty="0">
              <a:solidFill>
                <a:prstClr val="black"/>
              </a:solidFill>
              <a:latin typeface="汉仪正圆-55W" panose="00020600040101010101" charset="-122"/>
              <a:ea typeface="汉仪正圆-55W" panose="00020600040101010101" charset="-122"/>
              <a:cs typeface="汉仪正圆-55W" panose="00020600040101010101" charset="-122"/>
              <a:sym typeface="汉仪正圆-55W" panose="00020600040101010101" charset="-122"/>
            </a:endParaRPr>
          </a:p>
          <a:p>
            <a:pPr>
              <a:lnSpc>
                <a:spcPct val="120000"/>
              </a:lnSpc>
              <a:spcBef>
                <a:spcPts val="1000"/>
              </a:spcBef>
            </a:pPr>
            <a:endParaRPr lang="zh-CN" altLang="en-US" dirty="0">
              <a:solidFill>
                <a:prstClr val="black"/>
              </a:solidFill>
              <a:latin typeface="汉仪正圆-55W" panose="00020600040101010101" charset="-122"/>
              <a:ea typeface="汉仪正圆-55W" panose="00020600040101010101" charset="-122"/>
              <a:cs typeface="汉仪正圆-55W" panose="00020600040101010101" charset="-122"/>
              <a:sym typeface="汉仪正圆-55W" panose="00020600040101010101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DDD3CA9-B703-98EC-6159-D2CB52974CA0}"/>
              </a:ext>
            </a:extLst>
          </p:cNvPr>
          <p:cNvSpPr txBox="1"/>
          <p:nvPr/>
        </p:nvSpPr>
        <p:spPr>
          <a:xfrm>
            <a:off x="6358985" y="3791204"/>
            <a:ext cx="4207416" cy="12719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effectLst/>
                <a:latin typeface="-apple-system"/>
                <a:sym typeface="+mn-ea"/>
              </a:rPr>
              <a:t>利用</a:t>
            </a:r>
            <a:r>
              <a:rPr lang="en-US" altLang="zh-CN" b="1" dirty="0">
                <a:solidFill>
                  <a:schemeClr val="bg1"/>
                </a:solidFill>
                <a:latin typeface="-apple-system"/>
                <a:sym typeface="+mn-ea"/>
              </a:rPr>
              <a:t>Qt</a:t>
            </a:r>
            <a:r>
              <a:rPr lang="zh-CN" altLang="en-US" b="1" dirty="0">
                <a:solidFill>
                  <a:schemeClr val="bg1"/>
                </a:solidFill>
                <a:latin typeface="-apple-system"/>
                <a:sym typeface="+mn-ea"/>
              </a:rPr>
              <a:t>构建可视化的客户端界面，</a:t>
            </a:r>
            <a:r>
              <a:rPr lang="zh-CN" altLang="en-US" b="1" dirty="0">
                <a:solidFill>
                  <a:schemeClr val="bg1"/>
                </a:solidFill>
                <a:effectLst/>
                <a:latin typeface="-apple-system"/>
                <a:sym typeface="+mn-ea"/>
              </a:rPr>
              <a:t>直观易用，能快速响应且具流畅，用户可以获得更友好的体验</a:t>
            </a:r>
            <a:endParaRPr lang="zh-CN" altLang="en-US" dirty="0">
              <a:solidFill>
                <a:prstClr val="black"/>
              </a:solidFill>
              <a:latin typeface="汉仪正圆-55W" panose="00020600040101010101" charset="-122"/>
              <a:ea typeface="汉仪正圆-55W" panose="00020600040101010101" charset="-122"/>
              <a:cs typeface="汉仪正圆-55W" panose="00020600040101010101" charset="-122"/>
              <a:sym typeface="汉仪正圆-55W" panose="00020600040101010101" charset="-122"/>
            </a:endParaRPr>
          </a:p>
        </p:txBody>
      </p:sp>
      <p:pic>
        <p:nvPicPr>
          <p:cNvPr id="32" name="图片 31" descr="333438303936393b333438313538363bbda8d2e9">
            <a:extLst>
              <a:ext uri="{FF2B5EF4-FFF2-40B4-BE49-F238E27FC236}">
                <a16:creationId xmlns:a16="http://schemas.microsoft.com/office/drawing/2014/main" id="{243DACDF-3A9B-DF02-7260-0472302F260E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>
            <a:biLevel thresh="25000"/>
          </a:blip>
          <a:stretch>
            <a:fillRect/>
          </a:stretch>
        </p:blipFill>
        <p:spPr>
          <a:xfrm>
            <a:off x="5952584" y="1823144"/>
            <a:ext cx="406400" cy="406400"/>
          </a:xfrm>
          <a:prstGeom prst="rect">
            <a:avLst/>
          </a:prstGeom>
        </p:spPr>
      </p:pic>
      <p:pic>
        <p:nvPicPr>
          <p:cNvPr id="33" name="图片 32" descr="333438303936393b333438313538363bbda8d2e9">
            <a:extLst>
              <a:ext uri="{FF2B5EF4-FFF2-40B4-BE49-F238E27FC236}">
                <a16:creationId xmlns:a16="http://schemas.microsoft.com/office/drawing/2014/main" id="{D46A77ED-6F9D-1544-75B6-CD2DC79847D4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7">
            <a:biLevel thresh="25000"/>
          </a:blip>
          <a:stretch>
            <a:fillRect/>
          </a:stretch>
        </p:blipFill>
        <p:spPr>
          <a:xfrm>
            <a:off x="5952584" y="3783585"/>
            <a:ext cx="406400" cy="406400"/>
          </a:xfrm>
          <a:prstGeom prst="rect">
            <a:avLst/>
          </a:prstGeom>
        </p:spPr>
      </p:pic>
      <p:pic>
        <p:nvPicPr>
          <p:cNvPr id="36" name="图片 35" descr="343632353233363b343632353238353bcdf8c2e7">
            <a:extLst>
              <a:ext uri="{FF2B5EF4-FFF2-40B4-BE49-F238E27FC236}">
                <a16:creationId xmlns:a16="http://schemas.microsoft.com/office/drawing/2014/main" id="{AFDFDA61-3884-D075-7FDA-67D48BBB84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65435" y="5233458"/>
            <a:ext cx="1574165" cy="15741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6"/>
          <p:cNvSpPr txBox="1"/>
          <p:nvPr>
            <p:custDataLst>
              <p:tags r:id="rId3"/>
            </p:custDataLst>
          </p:nvPr>
        </p:nvSpPr>
        <p:spPr>
          <a:xfrm>
            <a:off x="409215" y="241748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  <a:sym typeface="+mn-ea"/>
              </a:rPr>
              <a:t>系统展示</a:t>
            </a:r>
          </a:p>
        </p:txBody>
      </p:sp>
      <p:sp>
        <p:nvSpPr>
          <p:cNvPr id="22" name="椭圆 21"/>
          <p:cNvSpPr/>
          <p:nvPr>
            <p:custDataLst>
              <p:tags r:id="rId4"/>
            </p:custDataLst>
          </p:nvPr>
        </p:nvSpPr>
        <p:spPr>
          <a:xfrm>
            <a:off x="10007419" y="1219204"/>
            <a:ext cx="260727" cy="26072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椭圆 22"/>
          <p:cNvSpPr/>
          <p:nvPr>
            <p:custDataLst>
              <p:tags r:id="rId5"/>
            </p:custDataLst>
          </p:nvPr>
        </p:nvSpPr>
        <p:spPr>
          <a:xfrm>
            <a:off x="10397420" y="1219204"/>
            <a:ext cx="260727" cy="26072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椭圆 23"/>
          <p:cNvSpPr/>
          <p:nvPr>
            <p:custDataLst>
              <p:tags r:id="rId6"/>
            </p:custDataLst>
          </p:nvPr>
        </p:nvSpPr>
        <p:spPr>
          <a:xfrm>
            <a:off x="10789594" y="1219204"/>
            <a:ext cx="260727" cy="26072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AutoShape 3"/>
          <p:cNvSpPr>
            <a:spLocks noChangeAspect="1" noChangeArrowheads="1" noTextEdit="1"/>
          </p:cNvSpPr>
          <p:nvPr>
            <p:custDataLst>
              <p:tags r:id="rId7"/>
            </p:custDataLst>
          </p:nvPr>
        </p:nvSpPr>
        <p:spPr bwMode="auto">
          <a:xfrm>
            <a:off x="1797839" y="1990512"/>
            <a:ext cx="576311" cy="532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1664181" y="2522928"/>
            <a:ext cx="3845716" cy="246600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endParaRPr lang="zh-CN" altLang="en-US" sz="1800" spc="100" dirty="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83885" y="1480185"/>
            <a:ext cx="6223635" cy="42037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39090" y="1661160"/>
            <a:ext cx="517080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dirty="0">
                <a:solidFill>
                  <a:schemeClr val="bg2">
                    <a:lumMod val="50000"/>
                    <a:lumOff val="5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+mn-ea"/>
              </a:rPr>
              <a:t>（1）图片上传识别功能</a:t>
            </a:r>
            <a:br>
              <a:rPr lang="en-US" altLang="zh-CN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</a:br>
            <a:endParaRPr lang="en-US" altLang="zh-CN" dirty="0">
              <a:solidFill>
                <a:schemeClr val="bg1"/>
              </a:solidFill>
              <a:latin typeface="汉仪正圆-55W" panose="00020600040101010101" charset="-122"/>
              <a:ea typeface="汉仪正圆-55W" panose="00020600040101010101" charset="-122"/>
              <a:sym typeface="+mn-ea"/>
            </a:endParaRPr>
          </a:p>
          <a:p>
            <a:pPr indent="457200" algn="l">
              <a:buClrTx/>
              <a:buSzTx/>
              <a:buFontTx/>
            </a:pPr>
            <a:r>
              <a:rPr lang="en-US" altLang="zh-CN" sz="24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用户可以通过点击‘上传图片’按钮，选择本地图片进行识别。系统会对上传的图片进行预处理，并运用训练好的模型进行</a:t>
            </a:r>
            <a:r>
              <a:rPr lang="en-US" altLang="zh-CN" sz="2800" dirty="0">
                <a:solidFill>
                  <a:srgbClr val="FFFF00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隐患识别</a:t>
            </a:r>
            <a:r>
              <a:rPr lang="en-US" altLang="zh-CN" sz="24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。识别结果将以标注框的形式在图片上显示，并给出相应的隐患类别和置信度。</a:t>
            </a:r>
            <a:endParaRPr lang="en-US" altLang="zh-CN" sz="2400" b="0" i="0" dirty="0">
              <a:solidFill>
                <a:schemeClr val="bg1"/>
              </a:solidFill>
              <a:latin typeface="汉仪正圆-55W" panose="00020600040101010101" charset="-122"/>
              <a:ea typeface="汉仪正圆-55W" panose="00020600040101010101" charset="-122"/>
            </a:endParaRPr>
          </a:p>
          <a:p>
            <a:pPr algn="l">
              <a:buClrTx/>
              <a:buSzTx/>
              <a:buFontTx/>
            </a:pPr>
            <a:br>
              <a:rPr lang="en-US" altLang="zh-CN" sz="20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</a:br>
            <a:endParaRPr lang="zh-CN" altLang="en-US" sz="20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6"/>
          <p:cNvSpPr txBox="1"/>
          <p:nvPr>
            <p:custDataLst>
              <p:tags r:id="rId3"/>
            </p:custDataLst>
          </p:nvPr>
        </p:nvSpPr>
        <p:spPr>
          <a:xfrm>
            <a:off x="409215" y="241748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  <a:sym typeface="+mn-ea"/>
              </a:rPr>
              <a:t>系统展示</a:t>
            </a:r>
          </a:p>
        </p:txBody>
      </p:sp>
      <p:sp>
        <p:nvSpPr>
          <p:cNvPr id="22" name="椭圆 21"/>
          <p:cNvSpPr/>
          <p:nvPr>
            <p:custDataLst>
              <p:tags r:id="rId4"/>
            </p:custDataLst>
          </p:nvPr>
        </p:nvSpPr>
        <p:spPr>
          <a:xfrm>
            <a:off x="10007419" y="1219204"/>
            <a:ext cx="260727" cy="26072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椭圆 22"/>
          <p:cNvSpPr/>
          <p:nvPr>
            <p:custDataLst>
              <p:tags r:id="rId5"/>
            </p:custDataLst>
          </p:nvPr>
        </p:nvSpPr>
        <p:spPr>
          <a:xfrm>
            <a:off x="10397420" y="1219204"/>
            <a:ext cx="260727" cy="26072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椭圆 23"/>
          <p:cNvSpPr/>
          <p:nvPr>
            <p:custDataLst>
              <p:tags r:id="rId6"/>
            </p:custDataLst>
          </p:nvPr>
        </p:nvSpPr>
        <p:spPr>
          <a:xfrm>
            <a:off x="10789594" y="1219204"/>
            <a:ext cx="260727" cy="26072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AutoShape 3"/>
          <p:cNvSpPr>
            <a:spLocks noChangeAspect="1" noChangeArrowheads="1" noTextEdit="1"/>
          </p:cNvSpPr>
          <p:nvPr>
            <p:custDataLst>
              <p:tags r:id="rId7"/>
            </p:custDataLst>
          </p:nvPr>
        </p:nvSpPr>
        <p:spPr bwMode="auto">
          <a:xfrm>
            <a:off x="1797839" y="1990512"/>
            <a:ext cx="576311" cy="532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1664181" y="2522928"/>
            <a:ext cx="3845716" cy="246600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endParaRPr lang="zh-CN" altLang="en-US" sz="1800" spc="100" dirty="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41670" y="1703705"/>
            <a:ext cx="5993130" cy="39281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85420" y="1480185"/>
            <a:ext cx="5184140" cy="181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chemeClr val="bg2">
                    <a:lumMod val="50000"/>
                    <a:lumOff val="5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+mn-ea"/>
              </a:rPr>
              <a:t>（2）视频上传识别功能</a:t>
            </a:r>
            <a:br>
              <a:rPr sz="18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</a:br>
            <a:r>
              <a:rPr lang="en-US" sz="20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  </a:t>
            </a:r>
            <a:r>
              <a:rPr lang="en-US" altLang="zh-CN" sz="20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除了图片识别外，系统还支持视频上传识别。用户可以选择本地视频文件，系统会对视频中的每一帧进行</a:t>
            </a:r>
            <a:r>
              <a:rPr lang="en-US" altLang="zh-CN" sz="2400" dirty="0">
                <a:solidFill>
                  <a:srgbClr val="FFFF00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实时识别</a:t>
            </a:r>
            <a:r>
              <a:rPr lang="en-US" altLang="zh-CN" sz="20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，并在界面上展示识别结果。这有助于用户快速了解视频中井盖隐患的分布情况。</a:t>
            </a:r>
            <a:endParaRPr lang="en-US" altLang="zh-CN" sz="1600" b="0" i="0" dirty="0">
              <a:solidFill>
                <a:schemeClr val="bg1"/>
              </a:solidFill>
              <a:latin typeface="汉仪正圆-55W" panose="00020600040101010101" charset="-122"/>
              <a:ea typeface="汉仪正圆-55W" panose="00020600040101010101" charset="-122"/>
            </a:endParaRPr>
          </a:p>
          <a:p>
            <a:pPr algn="l">
              <a:buClrTx/>
              <a:buSzTx/>
              <a:buFontTx/>
            </a:pPr>
            <a:endParaRPr lang="en-US" altLang="zh-CN" sz="1400" b="0" i="0" dirty="0">
              <a:solidFill>
                <a:schemeClr val="bg1"/>
              </a:solidFill>
              <a:latin typeface="汉仪正圆-55W" panose="00020600040101010101" charset="-122"/>
              <a:ea typeface="汉仪正圆-55W" panose="00020600040101010101" charset="-122"/>
            </a:endParaRPr>
          </a:p>
          <a:p>
            <a:pPr algn="l">
              <a:buClrTx/>
              <a:buSzTx/>
              <a:buFontTx/>
            </a:pPr>
            <a:br>
              <a:rPr lang="zh-CN" altLang="en-US" sz="2400" dirty="0">
                <a:solidFill>
                  <a:schemeClr val="bg2">
                    <a:lumMod val="50000"/>
                    <a:lumOff val="5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+mn-ea"/>
              </a:rPr>
            </a:br>
            <a:endParaRPr lang="zh-CN" altLang="en-US" sz="2000"/>
          </a:p>
        </p:txBody>
      </p:sp>
      <p:sp>
        <p:nvSpPr>
          <p:cNvPr id="6" name="文本框 5"/>
          <p:cNvSpPr txBox="1"/>
          <p:nvPr/>
        </p:nvSpPr>
        <p:spPr>
          <a:xfrm>
            <a:off x="185420" y="3662045"/>
            <a:ext cx="5088255" cy="236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dirty="0">
                <a:solidFill>
                  <a:schemeClr val="bg2">
                    <a:lumMod val="50000"/>
                    <a:lumOff val="5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+mn-ea"/>
              </a:rPr>
              <a:t>（3）摄像头实时识别功能</a:t>
            </a:r>
            <a:br>
              <a:rPr lang="zh-CN" altLang="en-US" sz="2400" dirty="0">
                <a:solidFill>
                  <a:schemeClr val="bg2">
                    <a:lumMod val="50000"/>
                    <a:lumOff val="5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+mn-ea"/>
              </a:rPr>
            </a:br>
            <a:r>
              <a:rPr lang="en-US" altLang="zh-CN" sz="2400" dirty="0">
                <a:solidFill>
                  <a:schemeClr val="bg2">
                    <a:lumMod val="50000"/>
                    <a:lumOff val="5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+mn-ea"/>
              </a:rPr>
              <a:t>  </a:t>
            </a:r>
            <a:r>
              <a:rPr lang="zh-CN" altLang="en-US" sz="20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+mn-ea"/>
              </a:rPr>
              <a:t>用户可以通过连接摄像头设备，实时捕获井盖画面并进行隐患识别。这一功能适用于</a:t>
            </a:r>
            <a:r>
              <a:rPr lang="en-US" altLang="zh-CN" sz="2400" dirty="0">
                <a:solidFill>
                  <a:srgbClr val="FFFF00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实时监控</a:t>
            </a:r>
            <a:r>
              <a:rPr lang="en-US" altLang="zh-CN" sz="20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和</a:t>
            </a:r>
            <a:r>
              <a:rPr lang="en-US" altLang="zh-CN" sz="2400" dirty="0">
                <a:solidFill>
                  <a:srgbClr val="FFFF00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预警场景</a:t>
            </a:r>
            <a:r>
              <a:rPr lang="en-US" altLang="zh-CN" sz="20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，有助于及时发现并处理井盖隐患。</a:t>
            </a:r>
            <a:endParaRPr lang="en-US" altLang="zh-CN" sz="2000" b="0" i="0" dirty="0">
              <a:solidFill>
                <a:schemeClr val="bg1"/>
              </a:solidFill>
              <a:latin typeface="汉仪正圆-55W" panose="00020600040101010101" charset="-122"/>
              <a:ea typeface="汉仪正圆-55W" panose="00020600040101010101" charset="-122"/>
            </a:endParaRPr>
          </a:p>
          <a:p>
            <a:pPr algn="l">
              <a:buFont typeface="+mj-lt"/>
              <a:buAutoNum type="arabicPeriod"/>
            </a:pPr>
            <a:endParaRPr lang="zh-CN" altLang="en-US" b="0" i="0" dirty="0">
              <a:solidFill>
                <a:srgbClr val="D4D0CA"/>
              </a:solidFill>
              <a:effectLst/>
              <a:highlight>
                <a:srgbClr val="191B1C"/>
              </a:highlight>
              <a:latin typeface="PingFang-SC-Regular"/>
            </a:endParaRPr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5315" y="6144260"/>
            <a:ext cx="5419090" cy="1048385"/>
          </a:xfrm>
          <a:prstGeom prst="rect">
            <a:avLst/>
          </a:prstGeom>
        </p:spPr>
      </p:pic>
      <p:pic>
        <p:nvPicPr>
          <p:cNvPr id="61" name="图片 60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-1947545" y="2668270"/>
            <a:ext cx="5824855" cy="1126490"/>
          </a:xfrm>
          <a:prstGeom prst="rect">
            <a:avLst/>
          </a:prstGeom>
        </p:spPr>
      </p:pic>
      <p:pic>
        <p:nvPicPr>
          <p:cNvPr id="65" name="图片 64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280275" y="6144260"/>
            <a:ext cx="5419090" cy="1048385"/>
          </a:xfrm>
          <a:prstGeom prst="rect">
            <a:avLst/>
          </a:prstGeom>
        </p:spPr>
      </p:pic>
      <p:sp>
        <p:nvSpPr>
          <p:cNvPr id="530" name="文本框 529"/>
          <p:cNvSpPr txBox="1"/>
          <p:nvPr>
            <p:custDataLst>
              <p:tags r:id="rId2"/>
            </p:custDataLst>
          </p:nvPr>
        </p:nvSpPr>
        <p:spPr>
          <a:xfrm>
            <a:off x="2417039" y="2661903"/>
            <a:ext cx="1561801" cy="1021959"/>
          </a:xfrm>
          <a:prstGeom prst="rect">
            <a:avLst/>
          </a:prstGeom>
          <a:noFill/>
        </p:spPr>
        <p:txBody>
          <a:bodyPr wrap="square" rtlCol="0" anchor="b" anchorCtr="0">
            <a:normAutofit fontScale="97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6000" b="1" spc="3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  <a:tileRect/>
                </a:gradFill>
                <a:effectLst>
                  <a:outerShdw blurRad="152400" sx="102000" sy="102000" algn="ctr" rotWithShape="0">
                    <a:srgbClr val="00EDB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charset="-122"/>
              </a:rPr>
              <a:t>4.</a:t>
            </a:r>
          </a:p>
        </p:txBody>
      </p:sp>
      <p:sp>
        <p:nvSpPr>
          <p:cNvPr id="66" name="标题 6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800" dirty="0">
                <a:gradFill>
                  <a:gsLst>
                    <a:gs pos="0">
                      <a:schemeClr val="l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方案实施与展望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6"/>
          <p:cNvSpPr txBox="1"/>
          <p:nvPr>
            <p:custDataLst>
              <p:tags r:id="rId3"/>
            </p:custDataLst>
          </p:nvPr>
        </p:nvSpPr>
        <p:spPr>
          <a:xfrm>
            <a:off x="457204" y="152401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</a:rPr>
              <a:t>方案实施</a:t>
            </a: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715010" y="1075055"/>
            <a:ext cx="1839596" cy="82042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r">
              <a:spcBef>
                <a:spcPct val="0"/>
              </a:spcBef>
              <a:spcAft>
                <a:spcPct val="0"/>
              </a:spcAft>
            </a:pPr>
            <a:endParaRPr lang="zh-CN" altLang="en-US" b="1" dirty="0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74" name="矩形 173"/>
          <p:cNvSpPr/>
          <p:nvPr>
            <p:custDataLst>
              <p:tags r:id="rId5"/>
            </p:custDataLst>
          </p:nvPr>
        </p:nvSpPr>
        <p:spPr>
          <a:xfrm>
            <a:off x="6001385" y="3912870"/>
            <a:ext cx="2212975" cy="1428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根据项目进展和成果，整理相关资料，制作项目详细PPT和项目演示视频</a:t>
            </a:r>
            <a:r>
              <a:rPr lang="en-US"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.</a:t>
            </a:r>
          </a:p>
        </p:txBody>
      </p:sp>
      <p:sp>
        <p:nvSpPr>
          <p:cNvPr id="210" name="矩形 209"/>
          <p:cNvSpPr/>
          <p:nvPr>
            <p:custDataLst>
              <p:tags r:id="rId6"/>
            </p:custDataLst>
          </p:nvPr>
        </p:nvSpPr>
        <p:spPr>
          <a:xfrm>
            <a:off x="8420100" y="4126865"/>
            <a:ext cx="2316480" cy="14287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>
              <a:lnSpc>
                <a:spcPct val="130000"/>
              </a:lnSpc>
              <a:buClrTx/>
              <a:buSzTx/>
              <a:buFontTx/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将训练好的模型部署到适当的环境中，确保代码的正确运行，并与模型训练衔接顺利。 </a:t>
            </a:r>
          </a:p>
        </p:txBody>
      </p:sp>
      <p:sp>
        <p:nvSpPr>
          <p:cNvPr id="211" name="矩形 210"/>
          <p:cNvSpPr/>
          <p:nvPr>
            <p:custDataLst>
              <p:tags r:id="rId7"/>
            </p:custDataLst>
          </p:nvPr>
        </p:nvSpPr>
        <p:spPr>
          <a:xfrm>
            <a:off x="945515" y="3912032"/>
            <a:ext cx="2305106" cy="142847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数据集的收集与标注、模型训练、优化和评估。</a:t>
            </a:r>
            <a:r>
              <a:rPr lang="en-US"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    </a:t>
            </a:r>
            <a:endParaRPr sz="1600" dirty="0">
              <a:solidFill>
                <a:schemeClr val="bg1"/>
              </a:solidFill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213" name="矩形 212"/>
          <p:cNvSpPr/>
          <p:nvPr>
            <p:custDataLst>
              <p:tags r:id="rId8"/>
            </p:custDataLst>
          </p:nvPr>
        </p:nvSpPr>
        <p:spPr>
          <a:xfrm>
            <a:off x="3466108" y="4126662"/>
            <a:ext cx="2320289" cy="142847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收集项目相关信息，</a:t>
            </a:r>
          </a:p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整理并撰写项目概要介绍和详细方案</a:t>
            </a:r>
            <a:r>
              <a:rPr lang="en-US"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</a:rPr>
              <a:t>.</a:t>
            </a:r>
            <a:endParaRPr lang="en-US" sz="1600" dirty="0">
              <a:solidFill>
                <a:schemeClr val="bg1"/>
              </a:solidFill>
              <a:latin typeface="汉仪正圆-55W" panose="00020600040101010101" charset="-122"/>
              <a:ea typeface="汉仪正圆-55W" panose="00020600040101010101" charset="-122"/>
              <a:cs typeface="+mn-ea"/>
            </a:endParaRPr>
          </a:p>
        </p:txBody>
      </p:sp>
      <p:sp>
        <p:nvSpPr>
          <p:cNvPr id="261" name="椭圆 260"/>
          <p:cNvSpPr/>
          <p:nvPr>
            <p:custDataLst>
              <p:tags r:id="rId9"/>
            </p:custDataLst>
          </p:nvPr>
        </p:nvSpPr>
        <p:spPr>
          <a:xfrm>
            <a:off x="6027208" y="1819623"/>
            <a:ext cx="1903099" cy="1903099"/>
          </a:xfrm>
          <a:prstGeom prst="ellipse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62" name="椭圆 261"/>
          <p:cNvSpPr/>
          <p:nvPr>
            <p:custDataLst>
              <p:tags r:id="rId10"/>
            </p:custDataLst>
          </p:nvPr>
        </p:nvSpPr>
        <p:spPr>
          <a:xfrm>
            <a:off x="6125234" y="1917980"/>
            <a:ext cx="1707046" cy="170704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innerShdw blurRad="152400">
              <a:schemeClr val="accent3">
                <a:lumMod val="20000"/>
                <a:lumOff val="80000"/>
                <a:alpha val="6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36525" tIns="288290" rIns="136525" bIns="0" numCol="1" spcCol="0" rtlCol="0" fromWordArt="0" anchor="t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 sz="1600" b="1">
              <a:solidFill>
                <a:srgbClr val="FFFFFF"/>
              </a:solidFill>
              <a:latin typeface="+mj-ea"/>
              <a:ea typeface="+mj-ea"/>
              <a:cs typeface="+mj-ea"/>
              <a:sym typeface="+mn-ea"/>
            </a:endParaRPr>
          </a:p>
        </p:txBody>
      </p:sp>
      <p:sp>
        <p:nvSpPr>
          <p:cNvPr id="263" name="椭圆 262"/>
          <p:cNvSpPr/>
          <p:nvPr>
            <p:custDataLst>
              <p:tags r:id="rId11"/>
            </p:custDataLst>
          </p:nvPr>
        </p:nvSpPr>
        <p:spPr>
          <a:xfrm>
            <a:off x="6214019" y="2006434"/>
            <a:ext cx="1529476" cy="1529476"/>
          </a:xfrm>
          <a:prstGeom prst="ellipse">
            <a:avLst/>
          </a:prstGeom>
          <a:noFill/>
          <a:ln w="12700">
            <a:gradFill>
              <a:gsLst>
                <a:gs pos="0">
                  <a:srgbClr val="FFFFFF">
                    <a:alpha val="45000"/>
                  </a:srgbClr>
                </a:gs>
                <a:gs pos="100000">
                  <a:srgbClr val="FFFFFF">
                    <a:alpha val="45000"/>
                  </a:srgbClr>
                </a:gs>
                <a:gs pos="75000">
                  <a:srgbClr val="FFFFFF">
                    <a:alpha val="0"/>
                  </a:srgbClr>
                </a:gs>
                <a:gs pos="25000">
                  <a:srgbClr val="FFFFFF">
                    <a:alpha val="0"/>
                  </a:srgbClr>
                </a:gs>
              </a:gsLst>
              <a:lin ang="5400000" scaled="1"/>
            </a:gradFill>
          </a:ln>
          <a:effectLst>
            <a:outerShdw dist="12700" dir="5400000" algn="t" rotWithShape="0">
              <a:schemeClr val="accent3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 sz="1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65" name="弧形 264"/>
          <p:cNvSpPr/>
          <p:nvPr>
            <p:custDataLst>
              <p:tags r:id="rId12"/>
            </p:custDataLst>
          </p:nvPr>
        </p:nvSpPr>
        <p:spPr>
          <a:xfrm flipV="1">
            <a:off x="5768774" y="1564160"/>
            <a:ext cx="2419965" cy="2419965"/>
          </a:xfrm>
          <a:prstGeom prst="arc">
            <a:avLst>
              <a:gd name="adj1" fmla="val 1352946"/>
              <a:gd name="adj2" fmla="val 10848491"/>
            </a:avLst>
          </a:prstGeom>
          <a:ln w="44450" cap="rnd">
            <a:solidFill>
              <a:schemeClr val="accent3">
                <a:alpha val="50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13" name="椭圆 312"/>
          <p:cNvSpPr/>
          <p:nvPr>
            <p:custDataLst>
              <p:tags r:id="rId13"/>
            </p:custDataLst>
          </p:nvPr>
        </p:nvSpPr>
        <p:spPr>
          <a:xfrm>
            <a:off x="8420109" y="1819623"/>
            <a:ext cx="1903099" cy="1903099"/>
          </a:xfrm>
          <a:prstGeom prst="ellipse">
            <a:avLst/>
          </a:prstGeom>
          <a:solidFill>
            <a:schemeClr val="accent4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16" name="椭圆 315"/>
          <p:cNvSpPr/>
          <p:nvPr>
            <p:custDataLst>
              <p:tags r:id="rId14"/>
            </p:custDataLst>
          </p:nvPr>
        </p:nvSpPr>
        <p:spPr>
          <a:xfrm>
            <a:off x="8518134" y="1917980"/>
            <a:ext cx="1707046" cy="1707046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innerShdw blurRad="152400">
              <a:schemeClr val="accent3">
                <a:lumMod val="20000"/>
                <a:lumOff val="80000"/>
                <a:alpha val="6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36525" tIns="288290" rIns="136525" bIns="0" numCol="1" spcCol="0" rtlCol="0" fromWordArt="0" anchor="t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 sz="1600" b="1">
              <a:solidFill>
                <a:srgbClr val="FFFFFF"/>
              </a:solidFill>
              <a:latin typeface="+mj-ea"/>
              <a:ea typeface="+mj-ea"/>
              <a:cs typeface="+mj-ea"/>
              <a:sym typeface="+mn-ea"/>
            </a:endParaRPr>
          </a:p>
        </p:txBody>
      </p:sp>
      <p:sp>
        <p:nvSpPr>
          <p:cNvPr id="317" name="椭圆 316"/>
          <p:cNvSpPr/>
          <p:nvPr>
            <p:custDataLst>
              <p:tags r:id="rId15"/>
            </p:custDataLst>
          </p:nvPr>
        </p:nvSpPr>
        <p:spPr>
          <a:xfrm>
            <a:off x="8606920" y="2006434"/>
            <a:ext cx="1529476" cy="1529476"/>
          </a:xfrm>
          <a:prstGeom prst="ellipse">
            <a:avLst/>
          </a:prstGeom>
          <a:noFill/>
          <a:ln w="12700">
            <a:gradFill>
              <a:gsLst>
                <a:gs pos="0">
                  <a:srgbClr val="FFFFFF">
                    <a:alpha val="45000"/>
                  </a:srgbClr>
                </a:gs>
                <a:gs pos="100000">
                  <a:srgbClr val="FFFFFF">
                    <a:alpha val="45000"/>
                  </a:srgbClr>
                </a:gs>
                <a:gs pos="75000">
                  <a:srgbClr val="FFFFFF">
                    <a:alpha val="0"/>
                  </a:srgbClr>
                </a:gs>
                <a:gs pos="25000">
                  <a:srgbClr val="FFFFFF">
                    <a:alpha val="0"/>
                  </a:srgbClr>
                </a:gs>
              </a:gsLst>
              <a:lin ang="5400000" scaled="1"/>
            </a:gradFill>
          </a:ln>
          <a:effectLst>
            <a:outerShdw dist="12700" dir="5400000" algn="t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 sz="1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63" name="弧形 362"/>
          <p:cNvSpPr/>
          <p:nvPr>
            <p:custDataLst>
              <p:tags r:id="rId16"/>
            </p:custDataLst>
          </p:nvPr>
        </p:nvSpPr>
        <p:spPr>
          <a:xfrm flipV="1">
            <a:off x="8161675" y="1564160"/>
            <a:ext cx="2419965" cy="2419965"/>
          </a:xfrm>
          <a:prstGeom prst="arc">
            <a:avLst>
              <a:gd name="adj1" fmla="val 10822527"/>
              <a:gd name="adj2" fmla="val 20157622"/>
            </a:avLst>
          </a:prstGeom>
          <a:ln w="44450" cap="rnd">
            <a:solidFill>
              <a:schemeClr val="accent4">
                <a:alpha val="50000"/>
              </a:schemeClr>
            </a:solidFill>
            <a:headEnd type="non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64" name="椭圆 363"/>
          <p:cNvSpPr/>
          <p:nvPr>
            <p:custDataLst>
              <p:tags r:id="rId17"/>
            </p:custDataLst>
          </p:nvPr>
        </p:nvSpPr>
        <p:spPr>
          <a:xfrm>
            <a:off x="1241407" y="1819623"/>
            <a:ext cx="1903099" cy="1903099"/>
          </a:xfrm>
          <a:prstGeom prst="ellipse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65" name="椭圆 364"/>
          <p:cNvSpPr/>
          <p:nvPr>
            <p:custDataLst>
              <p:tags r:id="rId18"/>
            </p:custDataLst>
          </p:nvPr>
        </p:nvSpPr>
        <p:spPr>
          <a:xfrm>
            <a:off x="1339432" y="1917980"/>
            <a:ext cx="1707046" cy="170704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innerShdw blurRad="152400">
              <a:schemeClr val="accent1">
                <a:lumMod val="20000"/>
                <a:lumOff val="80000"/>
                <a:alpha val="6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36525" tIns="288290" rIns="136525" bIns="0" numCol="1" spcCol="0" rtlCol="0" fromWordArt="0" anchor="t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 sz="1600" b="1">
              <a:solidFill>
                <a:srgbClr val="FFFFFF"/>
              </a:solidFill>
              <a:latin typeface="+mj-ea"/>
              <a:ea typeface="+mj-ea"/>
              <a:cs typeface="+mj-ea"/>
              <a:sym typeface="+mn-ea"/>
            </a:endParaRPr>
          </a:p>
        </p:txBody>
      </p:sp>
      <p:sp>
        <p:nvSpPr>
          <p:cNvPr id="366" name="椭圆 365"/>
          <p:cNvSpPr/>
          <p:nvPr>
            <p:custDataLst>
              <p:tags r:id="rId19"/>
            </p:custDataLst>
          </p:nvPr>
        </p:nvSpPr>
        <p:spPr>
          <a:xfrm>
            <a:off x="1428218" y="2006434"/>
            <a:ext cx="1529476" cy="1529476"/>
          </a:xfrm>
          <a:prstGeom prst="ellipse">
            <a:avLst/>
          </a:prstGeom>
          <a:noFill/>
          <a:ln w="12700">
            <a:gradFill>
              <a:gsLst>
                <a:gs pos="0">
                  <a:srgbClr val="FFFFFF">
                    <a:alpha val="45000"/>
                  </a:srgbClr>
                </a:gs>
                <a:gs pos="100000">
                  <a:srgbClr val="FFFFFF">
                    <a:alpha val="45000"/>
                  </a:srgbClr>
                </a:gs>
                <a:gs pos="75000">
                  <a:srgbClr val="FFFFFF">
                    <a:alpha val="0"/>
                  </a:srgbClr>
                </a:gs>
                <a:gs pos="25000">
                  <a:srgbClr val="FFFFFF">
                    <a:alpha val="0"/>
                  </a:srgbClr>
                </a:gs>
              </a:gsLst>
              <a:lin ang="5400000" scaled="1"/>
            </a:gradFill>
          </a:ln>
          <a:effectLst>
            <a:outerShdw dist="12700" dir="5400000" algn="t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 sz="1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67" name="弧形 366"/>
          <p:cNvSpPr/>
          <p:nvPr>
            <p:custDataLst>
              <p:tags r:id="rId20"/>
            </p:custDataLst>
          </p:nvPr>
        </p:nvSpPr>
        <p:spPr>
          <a:xfrm flipV="1">
            <a:off x="982973" y="1564160"/>
            <a:ext cx="2419965" cy="2419965"/>
          </a:xfrm>
          <a:prstGeom prst="arc">
            <a:avLst>
              <a:gd name="adj1" fmla="val 1352946"/>
              <a:gd name="adj2" fmla="val 10848491"/>
            </a:avLst>
          </a:prstGeom>
          <a:ln w="44450" cap="rnd">
            <a:solidFill>
              <a:schemeClr val="accent1">
                <a:alpha val="50000"/>
              </a:schemeClr>
            </a:solidFill>
            <a:head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68" name="椭圆 367"/>
          <p:cNvSpPr/>
          <p:nvPr>
            <p:custDataLst>
              <p:tags r:id="rId21"/>
            </p:custDataLst>
          </p:nvPr>
        </p:nvSpPr>
        <p:spPr>
          <a:xfrm>
            <a:off x="3634307" y="1819623"/>
            <a:ext cx="1903099" cy="1903099"/>
          </a:xfrm>
          <a:prstGeom prst="ellipse">
            <a:avLst/>
          </a:prstGeom>
          <a:solidFill>
            <a:schemeClr val="accent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69" name="椭圆 368"/>
          <p:cNvSpPr/>
          <p:nvPr>
            <p:custDataLst>
              <p:tags r:id="rId22"/>
            </p:custDataLst>
          </p:nvPr>
        </p:nvSpPr>
        <p:spPr>
          <a:xfrm>
            <a:off x="3732333" y="1917980"/>
            <a:ext cx="1707046" cy="170704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innerShdw blurRad="152400">
              <a:schemeClr val="accent2">
                <a:lumMod val="20000"/>
                <a:lumOff val="80000"/>
                <a:alpha val="6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136525" tIns="288290" rIns="136525" bIns="0" numCol="1" spcCol="0" rtlCol="0" fromWordArt="0" anchor="t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 sz="1600" b="1">
              <a:solidFill>
                <a:srgbClr val="FFFFFF"/>
              </a:solidFill>
              <a:latin typeface="+mj-ea"/>
              <a:ea typeface="+mj-ea"/>
              <a:cs typeface="+mj-ea"/>
              <a:sym typeface="+mn-ea"/>
            </a:endParaRPr>
          </a:p>
        </p:txBody>
      </p:sp>
      <p:sp>
        <p:nvSpPr>
          <p:cNvPr id="370" name="椭圆 369"/>
          <p:cNvSpPr/>
          <p:nvPr>
            <p:custDataLst>
              <p:tags r:id="rId23"/>
            </p:custDataLst>
          </p:nvPr>
        </p:nvSpPr>
        <p:spPr>
          <a:xfrm>
            <a:off x="3821119" y="2006434"/>
            <a:ext cx="1529476" cy="1529476"/>
          </a:xfrm>
          <a:prstGeom prst="ellipse">
            <a:avLst/>
          </a:prstGeom>
          <a:noFill/>
          <a:ln w="12700">
            <a:gradFill>
              <a:gsLst>
                <a:gs pos="0">
                  <a:srgbClr val="FFFFFF">
                    <a:alpha val="45000"/>
                  </a:srgbClr>
                </a:gs>
                <a:gs pos="100000">
                  <a:srgbClr val="FFFFFF">
                    <a:alpha val="45000"/>
                  </a:srgbClr>
                </a:gs>
                <a:gs pos="75000">
                  <a:srgbClr val="FFFFFF">
                    <a:alpha val="0"/>
                  </a:srgbClr>
                </a:gs>
                <a:gs pos="25000">
                  <a:srgbClr val="FFFFFF">
                    <a:alpha val="0"/>
                  </a:srgbClr>
                </a:gs>
              </a:gsLst>
              <a:lin ang="5400000" scaled="1"/>
            </a:gradFill>
          </a:ln>
          <a:effectLst>
            <a:outerShdw dist="12700" dir="5400000" algn="t" rotWithShape="0">
              <a:schemeClr val="accent2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 sz="1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71" name="弧形 370"/>
          <p:cNvSpPr/>
          <p:nvPr>
            <p:custDataLst>
              <p:tags r:id="rId24"/>
            </p:custDataLst>
          </p:nvPr>
        </p:nvSpPr>
        <p:spPr>
          <a:xfrm flipV="1">
            <a:off x="3375873" y="1564160"/>
            <a:ext cx="2419965" cy="2419965"/>
          </a:xfrm>
          <a:prstGeom prst="arc">
            <a:avLst>
              <a:gd name="adj1" fmla="val 10822527"/>
              <a:gd name="adj2" fmla="val 20157622"/>
            </a:avLst>
          </a:prstGeom>
          <a:ln w="44450" cap="rnd">
            <a:solidFill>
              <a:schemeClr val="accent2">
                <a:alpha val="50000"/>
              </a:schemeClr>
            </a:solidFill>
            <a:headEnd type="none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72" name="矩形 371"/>
          <p:cNvSpPr/>
          <p:nvPr>
            <p:custDataLst>
              <p:tags r:id="rId25"/>
            </p:custDataLst>
          </p:nvPr>
        </p:nvSpPr>
        <p:spPr>
          <a:xfrm>
            <a:off x="1477396" y="2687668"/>
            <a:ext cx="1431120" cy="536010"/>
          </a:xfrm>
          <a:prstGeom prst="rect">
            <a:avLst/>
          </a:prstGeom>
          <a:noFill/>
        </p:spPr>
        <p:txBody>
          <a:bodyPr wrap="square" lIns="36195" tIns="36195" rIns="36195" bIns="36195" rtlCol="0" anchor="t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zh-CN" sz="1600" b="1" dirty="0">
                <a:solidFill>
                  <a:schemeClr val="lt1"/>
                </a:solidFill>
                <a:sym typeface="汉仪正圆-55W" panose="00020600040101010101" charset="-122"/>
              </a:rPr>
              <a:t>模型训练与优化的工作进程</a:t>
            </a:r>
            <a:endParaRPr lang="zh-CN" altLang="en-US" sz="1600" b="1" dirty="0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373" name="矩形 372"/>
          <p:cNvSpPr/>
          <p:nvPr>
            <p:custDataLst>
              <p:tags r:id="rId26"/>
            </p:custDataLst>
          </p:nvPr>
        </p:nvSpPr>
        <p:spPr>
          <a:xfrm>
            <a:off x="3870296" y="2687668"/>
            <a:ext cx="1431120" cy="536010"/>
          </a:xfrm>
          <a:prstGeom prst="rect">
            <a:avLst/>
          </a:prstGeom>
          <a:noFill/>
        </p:spPr>
        <p:txBody>
          <a:bodyPr wrap="square" lIns="36195" tIns="36195" rIns="36195" bIns="36195" rtlCol="0" anchor="t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zh-CN" sz="1600" b="1" dirty="0">
                <a:solidFill>
                  <a:schemeClr val="lt1"/>
                </a:solidFill>
                <a:sym typeface="汉仪正圆-55W" panose="00020600040101010101" charset="-122"/>
              </a:rPr>
              <a:t>项目概要介绍和详细方案</a:t>
            </a:r>
            <a:endParaRPr lang="zh-CN" altLang="en-US" sz="1600" b="1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374" name="矩形 373"/>
          <p:cNvSpPr/>
          <p:nvPr>
            <p:custDataLst>
              <p:tags r:id="rId27"/>
            </p:custDataLst>
          </p:nvPr>
        </p:nvSpPr>
        <p:spPr>
          <a:xfrm>
            <a:off x="6263197" y="2687668"/>
            <a:ext cx="1431120" cy="536010"/>
          </a:xfrm>
          <a:prstGeom prst="rect">
            <a:avLst/>
          </a:prstGeom>
          <a:noFill/>
        </p:spPr>
        <p:txBody>
          <a:bodyPr wrap="square" lIns="36195" tIns="36195" rIns="36195" bIns="36195" rtlCol="0" anchor="t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zh-CN" sz="1600" b="1" dirty="0">
                <a:solidFill>
                  <a:schemeClr val="lt1"/>
                </a:solidFill>
                <a:sym typeface="汉仪正圆-55W" panose="00020600040101010101" charset="-122"/>
              </a:rPr>
              <a:t>项目详细PPT、项目演示视频</a:t>
            </a:r>
            <a:endParaRPr lang="zh-CN" altLang="en-US" sz="1600" b="1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375" name="矩形 374"/>
          <p:cNvSpPr/>
          <p:nvPr>
            <p:custDataLst>
              <p:tags r:id="rId28"/>
            </p:custDataLst>
          </p:nvPr>
        </p:nvSpPr>
        <p:spPr>
          <a:xfrm>
            <a:off x="8683822" y="2687668"/>
            <a:ext cx="1431120" cy="536010"/>
          </a:xfrm>
          <a:prstGeom prst="rect">
            <a:avLst/>
          </a:prstGeom>
          <a:noFill/>
        </p:spPr>
        <p:txBody>
          <a:bodyPr wrap="square" lIns="36195" tIns="36195" rIns="36195" bIns="36195" rtlCol="0" anchor="t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zh-CN" sz="1600" b="1" dirty="0">
                <a:solidFill>
                  <a:schemeClr val="lt1"/>
                </a:solidFill>
                <a:sym typeface="汉仪正圆-55W" panose="00020600040101010101" charset="-122"/>
              </a:rPr>
              <a:t>代码运行</a:t>
            </a:r>
          </a:p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zh-CN" sz="1600" b="1" dirty="0">
                <a:solidFill>
                  <a:schemeClr val="lt1"/>
                </a:solidFill>
                <a:sym typeface="汉仪正圆-55W" panose="00020600040101010101" charset="-122"/>
              </a:rPr>
              <a:t>与部署</a:t>
            </a:r>
            <a:endParaRPr lang="zh-CN" altLang="en-US" sz="1600" b="1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376" name="任意多边形: 形状 3"/>
          <p:cNvSpPr/>
          <p:nvPr>
            <p:custDataLst>
              <p:tags r:id="rId29"/>
            </p:custDataLst>
          </p:nvPr>
        </p:nvSpPr>
        <p:spPr>
          <a:xfrm>
            <a:off x="2051332" y="2334509"/>
            <a:ext cx="283247" cy="305631"/>
          </a:xfrm>
          <a:custGeom>
            <a:avLst/>
            <a:gdLst>
              <a:gd name="connsiteX0" fmla="*/ 221499 w 272472"/>
              <a:gd name="connsiteY0" fmla="*/ 294119 h 294005"/>
              <a:gd name="connsiteX1" fmla="*/ 51204 w 272472"/>
              <a:gd name="connsiteY1" fmla="*/ 294119 h 294005"/>
              <a:gd name="connsiteX2" fmla="*/ 115 w 272472"/>
              <a:gd name="connsiteY2" fmla="*/ 245118 h 294005"/>
              <a:gd name="connsiteX3" fmla="*/ 115 w 272472"/>
              <a:gd name="connsiteY3" fmla="*/ 49115 h 294005"/>
              <a:gd name="connsiteX4" fmla="*/ 51204 w 272472"/>
              <a:gd name="connsiteY4" fmla="*/ 114 h 294005"/>
              <a:gd name="connsiteX5" fmla="*/ 221499 w 272472"/>
              <a:gd name="connsiteY5" fmla="*/ 114 h 294005"/>
              <a:gd name="connsiteX6" fmla="*/ 272588 w 272472"/>
              <a:gd name="connsiteY6" fmla="*/ 49115 h 294005"/>
              <a:gd name="connsiteX7" fmla="*/ 272588 w 272472"/>
              <a:gd name="connsiteY7" fmla="*/ 245118 h 294005"/>
              <a:gd name="connsiteX8" fmla="*/ 221499 w 272472"/>
              <a:gd name="connsiteY8" fmla="*/ 294119 h 294005"/>
              <a:gd name="connsiteX9" fmla="*/ 136351 w 272472"/>
              <a:gd name="connsiteY9" fmla="*/ 135450 h 294005"/>
              <a:gd name="connsiteX10" fmla="*/ 204469 w 272472"/>
              <a:gd name="connsiteY10" fmla="*/ 67782 h 294005"/>
              <a:gd name="connsiteX11" fmla="*/ 187440 w 272472"/>
              <a:gd name="connsiteY11" fmla="*/ 50865 h 294005"/>
              <a:gd name="connsiteX12" fmla="*/ 170411 w 272472"/>
              <a:gd name="connsiteY12" fmla="*/ 67782 h 294005"/>
              <a:gd name="connsiteX13" fmla="*/ 136351 w 272472"/>
              <a:gd name="connsiteY13" fmla="*/ 101616 h 294005"/>
              <a:gd name="connsiteX14" fmla="*/ 102292 w 272472"/>
              <a:gd name="connsiteY14" fmla="*/ 67782 h 294005"/>
              <a:gd name="connsiteX15" fmla="*/ 85263 w 272472"/>
              <a:gd name="connsiteY15" fmla="*/ 50865 h 294005"/>
              <a:gd name="connsiteX16" fmla="*/ 68233 w 272472"/>
              <a:gd name="connsiteY16" fmla="*/ 67782 h 294005"/>
              <a:gd name="connsiteX17" fmla="*/ 136351 w 272472"/>
              <a:gd name="connsiteY17" fmla="*/ 135450 h 294005"/>
              <a:gd name="connsiteX18" fmla="*/ 170411 w 272472"/>
              <a:gd name="connsiteY18" fmla="*/ 236952 h 294005"/>
              <a:gd name="connsiteX19" fmla="*/ 187440 w 272472"/>
              <a:gd name="connsiteY19" fmla="*/ 220034 h 294005"/>
              <a:gd name="connsiteX20" fmla="*/ 170411 w 272472"/>
              <a:gd name="connsiteY20" fmla="*/ 203117 h 294005"/>
              <a:gd name="connsiteX21" fmla="*/ 102292 w 272472"/>
              <a:gd name="connsiteY21" fmla="*/ 203117 h 294005"/>
              <a:gd name="connsiteX22" fmla="*/ 85263 w 272472"/>
              <a:gd name="connsiteY22" fmla="*/ 220034 h 294005"/>
              <a:gd name="connsiteX23" fmla="*/ 102292 w 272472"/>
              <a:gd name="connsiteY23" fmla="*/ 236952 h 294005"/>
              <a:gd name="connsiteX24" fmla="*/ 170411 w 272472"/>
              <a:gd name="connsiteY24" fmla="*/ 236952 h 29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72472" h="294005">
                <a:moveTo>
                  <a:pt x="221499" y="294119"/>
                </a:moveTo>
                <a:lnTo>
                  <a:pt x="51204" y="294119"/>
                </a:lnTo>
                <a:cubicBezTo>
                  <a:pt x="22253" y="294119"/>
                  <a:pt x="115" y="272886"/>
                  <a:pt x="115" y="245118"/>
                </a:cubicBezTo>
                <a:lnTo>
                  <a:pt x="115" y="49115"/>
                </a:lnTo>
                <a:cubicBezTo>
                  <a:pt x="115" y="21348"/>
                  <a:pt x="22253" y="114"/>
                  <a:pt x="51204" y="114"/>
                </a:cubicBezTo>
                <a:lnTo>
                  <a:pt x="221499" y="114"/>
                </a:lnTo>
                <a:cubicBezTo>
                  <a:pt x="250449" y="114"/>
                  <a:pt x="272588" y="21348"/>
                  <a:pt x="272588" y="49115"/>
                </a:cubicBezTo>
                <a:lnTo>
                  <a:pt x="272588" y="245118"/>
                </a:lnTo>
                <a:cubicBezTo>
                  <a:pt x="272588" y="272886"/>
                  <a:pt x="250449" y="294119"/>
                  <a:pt x="221499" y="294119"/>
                </a:cubicBezTo>
                <a:moveTo>
                  <a:pt x="136351" y="135450"/>
                </a:moveTo>
                <a:cubicBezTo>
                  <a:pt x="173816" y="135450"/>
                  <a:pt x="204469" y="104999"/>
                  <a:pt x="204469" y="67782"/>
                </a:cubicBezTo>
                <a:cubicBezTo>
                  <a:pt x="204469" y="57632"/>
                  <a:pt x="197658" y="50865"/>
                  <a:pt x="187440" y="50865"/>
                </a:cubicBezTo>
                <a:cubicBezTo>
                  <a:pt x="177222" y="50865"/>
                  <a:pt x="170411" y="57632"/>
                  <a:pt x="170411" y="67782"/>
                </a:cubicBezTo>
                <a:cubicBezTo>
                  <a:pt x="170411" y="86391"/>
                  <a:pt x="155084" y="101616"/>
                  <a:pt x="136351" y="101616"/>
                </a:cubicBezTo>
                <a:cubicBezTo>
                  <a:pt x="117619" y="101616"/>
                  <a:pt x="102292" y="86391"/>
                  <a:pt x="102292" y="67782"/>
                </a:cubicBezTo>
                <a:cubicBezTo>
                  <a:pt x="102292" y="57632"/>
                  <a:pt x="95480" y="50865"/>
                  <a:pt x="85263" y="50865"/>
                </a:cubicBezTo>
                <a:cubicBezTo>
                  <a:pt x="75045" y="50865"/>
                  <a:pt x="68233" y="57632"/>
                  <a:pt x="68233" y="67782"/>
                </a:cubicBezTo>
                <a:cubicBezTo>
                  <a:pt x="68233" y="104999"/>
                  <a:pt x="98886" y="135450"/>
                  <a:pt x="136351" y="135450"/>
                </a:cubicBezTo>
                <a:moveTo>
                  <a:pt x="170411" y="236952"/>
                </a:moveTo>
                <a:cubicBezTo>
                  <a:pt x="180628" y="236952"/>
                  <a:pt x="187440" y="230185"/>
                  <a:pt x="187440" y="220034"/>
                </a:cubicBezTo>
                <a:cubicBezTo>
                  <a:pt x="187440" y="209885"/>
                  <a:pt x="180628" y="203117"/>
                  <a:pt x="170411" y="203117"/>
                </a:cubicBezTo>
                <a:lnTo>
                  <a:pt x="102292" y="203117"/>
                </a:lnTo>
                <a:cubicBezTo>
                  <a:pt x="92075" y="203117"/>
                  <a:pt x="85263" y="209885"/>
                  <a:pt x="85263" y="220034"/>
                </a:cubicBezTo>
                <a:cubicBezTo>
                  <a:pt x="85263" y="230185"/>
                  <a:pt x="92075" y="236952"/>
                  <a:pt x="102292" y="236952"/>
                </a:cubicBezTo>
                <a:lnTo>
                  <a:pt x="170411" y="236952"/>
                </a:lnTo>
              </a:path>
            </a:pathLst>
          </a:custGeom>
          <a:solidFill>
            <a:srgbClr val="FFFFFF"/>
          </a:solidFill>
          <a:ln w="1020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77" name="任意多边形: 形状 5"/>
          <p:cNvSpPr/>
          <p:nvPr>
            <p:custDataLst>
              <p:tags r:id="rId30"/>
            </p:custDataLst>
          </p:nvPr>
        </p:nvSpPr>
        <p:spPr>
          <a:xfrm>
            <a:off x="4448215" y="2316686"/>
            <a:ext cx="275280" cy="323454"/>
          </a:xfrm>
          <a:custGeom>
            <a:avLst/>
            <a:gdLst>
              <a:gd name="connsiteX0" fmla="*/ 87598 w 264808"/>
              <a:gd name="connsiteY0" fmla="*/ 32709 h 311150"/>
              <a:gd name="connsiteX1" fmla="*/ 132020 w 264808"/>
              <a:gd name="connsiteY1" fmla="*/ -392 h 311150"/>
              <a:gd name="connsiteX2" fmla="*/ 176443 w 264808"/>
              <a:gd name="connsiteY2" fmla="*/ 32709 h 311150"/>
              <a:gd name="connsiteX3" fmla="*/ 237944 w 264808"/>
              <a:gd name="connsiteY3" fmla="*/ 32709 h 311150"/>
              <a:gd name="connsiteX4" fmla="*/ 264425 w 264808"/>
              <a:gd name="connsiteY4" fmla="*/ 59190 h 311150"/>
              <a:gd name="connsiteX5" fmla="*/ 264425 w 264808"/>
              <a:gd name="connsiteY5" fmla="*/ 284278 h 311150"/>
              <a:gd name="connsiteX6" fmla="*/ 237944 w 264808"/>
              <a:gd name="connsiteY6" fmla="*/ 310758 h 311150"/>
              <a:gd name="connsiteX7" fmla="*/ 26097 w 264808"/>
              <a:gd name="connsiteY7" fmla="*/ 310758 h 311150"/>
              <a:gd name="connsiteX8" fmla="*/ -384 w 264808"/>
              <a:gd name="connsiteY8" fmla="*/ 284278 h 311150"/>
              <a:gd name="connsiteX9" fmla="*/ -384 w 264808"/>
              <a:gd name="connsiteY9" fmla="*/ 59190 h 311150"/>
              <a:gd name="connsiteX10" fmla="*/ 26097 w 264808"/>
              <a:gd name="connsiteY10" fmla="*/ 32709 h 311150"/>
              <a:gd name="connsiteX11" fmla="*/ 87598 w 264808"/>
              <a:gd name="connsiteY11" fmla="*/ 32709 h 311150"/>
              <a:gd name="connsiteX12" fmla="*/ 132020 w 264808"/>
              <a:gd name="connsiteY12" fmla="*/ 52570 h 311150"/>
              <a:gd name="connsiteX13" fmla="*/ 145261 w 264808"/>
              <a:gd name="connsiteY13" fmla="*/ 39329 h 311150"/>
              <a:gd name="connsiteX14" fmla="*/ 132020 w 264808"/>
              <a:gd name="connsiteY14" fmla="*/ 26089 h 311150"/>
              <a:gd name="connsiteX15" fmla="*/ 118780 w 264808"/>
              <a:gd name="connsiteY15" fmla="*/ 39329 h 311150"/>
              <a:gd name="connsiteX16" fmla="*/ 132020 w 264808"/>
              <a:gd name="connsiteY16" fmla="*/ 52570 h 311150"/>
              <a:gd name="connsiteX17" fmla="*/ 65818 w 264808"/>
              <a:gd name="connsiteY17" fmla="*/ 98911 h 311150"/>
              <a:gd name="connsiteX18" fmla="*/ 52578 w 264808"/>
              <a:gd name="connsiteY18" fmla="*/ 112152 h 311150"/>
              <a:gd name="connsiteX19" fmla="*/ 65818 w 264808"/>
              <a:gd name="connsiteY19" fmla="*/ 125392 h 311150"/>
              <a:gd name="connsiteX20" fmla="*/ 198223 w 264808"/>
              <a:gd name="connsiteY20" fmla="*/ 125392 h 311150"/>
              <a:gd name="connsiteX21" fmla="*/ 211463 w 264808"/>
              <a:gd name="connsiteY21" fmla="*/ 112152 h 311150"/>
              <a:gd name="connsiteX22" fmla="*/ 198223 w 264808"/>
              <a:gd name="connsiteY22" fmla="*/ 98911 h 311150"/>
              <a:gd name="connsiteX23" fmla="*/ 65818 w 264808"/>
              <a:gd name="connsiteY23" fmla="*/ 98911 h 311150"/>
              <a:gd name="connsiteX24" fmla="*/ 65818 w 264808"/>
              <a:gd name="connsiteY24" fmla="*/ 158493 h 311150"/>
              <a:gd name="connsiteX25" fmla="*/ 52578 w 264808"/>
              <a:gd name="connsiteY25" fmla="*/ 171734 h 311150"/>
              <a:gd name="connsiteX26" fmla="*/ 65818 w 264808"/>
              <a:gd name="connsiteY26" fmla="*/ 184974 h 311150"/>
              <a:gd name="connsiteX27" fmla="*/ 198223 w 264808"/>
              <a:gd name="connsiteY27" fmla="*/ 184974 h 311150"/>
              <a:gd name="connsiteX28" fmla="*/ 211463 w 264808"/>
              <a:gd name="connsiteY28" fmla="*/ 171734 h 311150"/>
              <a:gd name="connsiteX29" fmla="*/ 198223 w 264808"/>
              <a:gd name="connsiteY29" fmla="*/ 158493 h 311150"/>
              <a:gd name="connsiteX30" fmla="*/ 65818 w 264808"/>
              <a:gd name="connsiteY30" fmla="*/ 158493 h 311150"/>
              <a:gd name="connsiteX31" fmla="*/ 65818 w 264808"/>
              <a:gd name="connsiteY31" fmla="*/ 218075 h 311150"/>
              <a:gd name="connsiteX32" fmla="*/ 52578 w 264808"/>
              <a:gd name="connsiteY32" fmla="*/ 231316 h 311150"/>
              <a:gd name="connsiteX33" fmla="*/ 65818 w 264808"/>
              <a:gd name="connsiteY33" fmla="*/ 244556 h 311150"/>
              <a:gd name="connsiteX34" fmla="*/ 132020 w 264808"/>
              <a:gd name="connsiteY34" fmla="*/ 244556 h 311150"/>
              <a:gd name="connsiteX35" fmla="*/ 145261 w 264808"/>
              <a:gd name="connsiteY35" fmla="*/ 231316 h 311150"/>
              <a:gd name="connsiteX36" fmla="*/ 132020 w 264808"/>
              <a:gd name="connsiteY36" fmla="*/ 218075 h 311150"/>
              <a:gd name="connsiteX37" fmla="*/ 65818 w 264808"/>
              <a:gd name="connsiteY37" fmla="*/ 218075 h 31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64808" h="311150">
                <a:moveTo>
                  <a:pt x="87598" y="32709"/>
                </a:moveTo>
                <a:cubicBezTo>
                  <a:pt x="93295" y="13567"/>
                  <a:pt x="111028" y="-392"/>
                  <a:pt x="132020" y="-392"/>
                </a:cubicBezTo>
                <a:cubicBezTo>
                  <a:pt x="153013" y="-392"/>
                  <a:pt x="170746" y="13567"/>
                  <a:pt x="176443" y="32709"/>
                </a:cubicBezTo>
                <a:lnTo>
                  <a:pt x="237944" y="32709"/>
                </a:lnTo>
                <a:cubicBezTo>
                  <a:pt x="252569" y="32709"/>
                  <a:pt x="264425" y="44565"/>
                  <a:pt x="264425" y="59190"/>
                </a:cubicBezTo>
                <a:lnTo>
                  <a:pt x="264425" y="284278"/>
                </a:lnTo>
                <a:cubicBezTo>
                  <a:pt x="264425" y="298902"/>
                  <a:pt x="252569" y="310758"/>
                  <a:pt x="237944" y="310758"/>
                </a:cubicBezTo>
                <a:lnTo>
                  <a:pt x="26097" y="310758"/>
                </a:lnTo>
                <a:cubicBezTo>
                  <a:pt x="11472" y="310758"/>
                  <a:pt x="-384" y="298902"/>
                  <a:pt x="-384" y="284278"/>
                </a:cubicBezTo>
                <a:lnTo>
                  <a:pt x="-384" y="59190"/>
                </a:lnTo>
                <a:cubicBezTo>
                  <a:pt x="-384" y="44565"/>
                  <a:pt x="11472" y="32709"/>
                  <a:pt x="26097" y="32709"/>
                </a:cubicBezTo>
                <a:lnTo>
                  <a:pt x="87598" y="32709"/>
                </a:lnTo>
                <a:moveTo>
                  <a:pt x="132020" y="52570"/>
                </a:moveTo>
                <a:cubicBezTo>
                  <a:pt x="139333" y="52570"/>
                  <a:pt x="145261" y="46642"/>
                  <a:pt x="145261" y="39329"/>
                </a:cubicBezTo>
                <a:cubicBezTo>
                  <a:pt x="145261" y="32017"/>
                  <a:pt x="139333" y="26089"/>
                  <a:pt x="132020" y="26089"/>
                </a:cubicBezTo>
                <a:cubicBezTo>
                  <a:pt x="124708" y="26089"/>
                  <a:pt x="118780" y="32017"/>
                  <a:pt x="118780" y="39329"/>
                </a:cubicBezTo>
                <a:cubicBezTo>
                  <a:pt x="118780" y="46642"/>
                  <a:pt x="124708" y="52570"/>
                  <a:pt x="132020" y="52570"/>
                </a:cubicBezTo>
                <a:moveTo>
                  <a:pt x="65818" y="98911"/>
                </a:moveTo>
                <a:cubicBezTo>
                  <a:pt x="58506" y="98911"/>
                  <a:pt x="52578" y="104839"/>
                  <a:pt x="52578" y="112152"/>
                </a:cubicBezTo>
                <a:cubicBezTo>
                  <a:pt x="52578" y="119464"/>
                  <a:pt x="58506" y="125392"/>
                  <a:pt x="65818" y="125392"/>
                </a:cubicBezTo>
                <a:lnTo>
                  <a:pt x="198223" y="125392"/>
                </a:lnTo>
                <a:cubicBezTo>
                  <a:pt x="205535" y="125392"/>
                  <a:pt x="211463" y="119464"/>
                  <a:pt x="211463" y="112152"/>
                </a:cubicBezTo>
                <a:cubicBezTo>
                  <a:pt x="211463" y="104839"/>
                  <a:pt x="205535" y="98911"/>
                  <a:pt x="198223" y="98911"/>
                </a:cubicBezTo>
                <a:lnTo>
                  <a:pt x="65818" y="98911"/>
                </a:lnTo>
                <a:moveTo>
                  <a:pt x="65818" y="158493"/>
                </a:moveTo>
                <a:cubicBezTo>
                  <a:pt x="58506" y="158493"/>
                  <a:pt x="52578" y="164421"/>
                  <a:pt x="52578" y="171734"/>
                </a:cubicBezTo>
                <a:cubicBezTo>
                  <a:pt x="52578" y="179046"/>
                  <a:pt x="58506" y="184974"/>
                  <a:pt x="65818" y="184974"/>
                </a:cubicBezTo>
                <a:lnTo>
                  <a:pt x="198223" y="184974"/>
                </a:lnTo>
                <a:cubicBezTo>
                  <a:pt x="205535" y="184974"/>
                  <a:pt x="211463" y="179046"/>
                  <a:pt x="211463" y="171734"/>
                </a:cubicBezTo>
                <a:cubicBezTo>
                  <a:pt x="211463" y="164421"/>
                  <a:pt x="205535" y="158493"/>
                  <a:pt x="198223" y="158493"/>
                </a:cubicBezTo>
                <a:lnTo>
                  <a:pt x="65818" y="158493"/>
                </a:lnTo>
                <a:moveTo>
                  <a:pt x="65818" y="218075"/>
                </a:moveTo>
                <a:cubicBezTo>
                  <a:pt x="58506" y="218075"/>
                  <a:pt x="52578" y="224003"/>
                  <a:pt x="52578" y="231316"/>
                </a:cubicBezTo>
                <a:cubicBezTo>
                  <a:pt x="52578" y="238628"/>
                  <a:pt x="58506" y="244556"/>
                  <a:pt x="65818" y="244556"/>
                </a:cubicBezTo>
                <a:lnTo>
                  <a:pt x="132020" y="244556"/>
                </a:lnTo>
                <a:cubicBezTo>
                  <a:pt x="139333" y="244556"/>
                  <a:pt x="145261" y="238628"/>
                  <a:pt x="145261" y="231316"/>
                </a:cubicBezTo>
                <a:cubicBezTo>
                  <a:pt x="145261" y="224003"/>
                  <a:pt x="139333" y="218075"/>
                  <a:pt x="132020" y="218075"/>
                </a:cubicBezTo>
                <a:lnTo>
                  <a:pt x="65818" y="218075"/>
                </a:lnTo>
              </a:path>
            </a:pathLst>
          </a:custGeom>
          <a:solidFill>
            <a:srgbClr val="FFFFFF"/>
          </a:solidFill>
          <a:ln w="40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78" name="任意多边形: 形状 10"/>
          <p:cNvSpPr/>
          <p:nvPr>
            <p:custDataLst>
              <p:tags r:id="rId31"/>
            </p:custDataLst>
          </p:nvPr>
        </p:nvSpPr>
        <p:spPr>
          <a:xfrm>
            <a:off x="6817029" y="2328076"/>
            <a:ext cx="323454" cy="300674"/>
          </a:xfrm>
          <a:custGeom>
            <a:avLst/>
            <a:gdLst>
              <a:gd name="connsiteX0" fmla="*/ 272530 w 311150"/>
              <a:gd name="connsiteY0" fmla="*/ 81135 h 289236"/>
              <a:gd name="connsiteX1" fmla="*/ 272530 w 311150"/>
              <a:gd name="connsiteY1" fmla="*/ 60759 h 289236"/>
              <a:gd name="connsiteX2" fmla="*/ 267153 w 311150"/>
              <a:gd name="connsiteY2" fmla="*/ 46327 h 289236"/>
              <a:gd name="connsiteX3" fmla="*/ 253173 w 311150"/>
              <a:gd name="connsiteY3" fmla="*/ 39949 h 289236"/>
              <a:gd name="connsiteX4" fmla="*/ 136438 w 311150"/>
              <a:gd name="connsiteY4" fmla="*/ 39949 h 289236"/>
              <a:gd name="connsiteX5" fmla="*/ 136438 w 311150"/>
              <a:gd name="connsiteY5" fmla="*/ 20924 h 289236"/>
              <a:gd name="connsiteX6" fmla="*/ 131060 w 311150"/>
              <a:gd name="connsiteY6" fmla="*/ 6493 h 289236"/>
              <a:gd name="connsiteX7" fmla="*/ 117081 w 311150"/>
              <a:gd name="connsiteY7" fmla="*/ 115 h 289236"/>
              <a:gd name="connsiteX8" fmla="*/ 19488 w 311150"/>
              <a:gd name="connsiteY8" fmla="*/ 115 h 289236"/>
              <a:gd name="connsiteX9" fmla="*/ 5507 w 311150"/>
              <a:gd name="connsiteY9" fmla="*/ 6493 h 289236"/>
              <a:gd name="connsiteX10" fmla="*/ 130 w 311150"/>
              <a:gd name="connsiteY10" fmla="*/ 20924 h 289236"/>
              <a:gd name="connsiteX11" fmla="*/ 130 w 311150"/>
              <a:gd name="connsiteY11" fmla="*/ 272199 h 289236"/>
              <a:gd name="connsiteX12" fmla="*/ 991 w 311150"/>
              <a:gd name="connsiteY12" fmla="*/ 268038 h 289236"/>
              <a:gd name="connsiteX13" fmla="*/ 3303 w 311150"/>
              <a:gd name="connsiteY13" fmla="*/ 256633 h 289236"/>
              <a:gd name="connsiteX14" fmla="*/ 6744 w 311150"/>
              <a:gd name="connsiteY14" fmla="*/ 239662 h 289236"/>
              <a:gd name="connsiteX15" fmla="*/ 10992 w 311150"/>
              <a:gd name="connsiteY15" fmla="*/ 218799 h 289236"/>
              <a:gd name="connsiteX16" fmla="*/ 15670 w 311150"/>
              <a:gd name="connsiteY16" fmla="*/ 195666 h 289236"/>
              <a:gd name="connsiteX17" fmla="*/ 20509 w 311150"/>
              <a:gd name="connsiteY17" fmla="*/ 171938 h 289236"/>
              <a:gd name="connsiteX18" fmla="*/ 25134 w 311150"/>
              <a:gd name="connsiteY18" fmla="*/ 149238 h 289236"/>
              <a:gd name="connsiteX19" fmla="*/ 29543 w 311150"/>
              <a:gd name="connsiteY19" fmla="*/ 127618 h 289236"/>
              <a:gd name="connsiteX20" fmla="*/ 33360 w 311150"/>
              <a:gd name="connsiteY20" fmla="*/ 106971 h 289236"/>
              <a:gd name="connsiteX21" fmla="*/ 39114 w 311150"/>
              <a:gd name="connsiteY21" fmla="*/ 89567 h 289236"/>
              <a:gd name="connsiteX22" fmla="*/ 54653 w 311150"/>
              <a:gd name="connsiteY22" fmla="*/ 81243 h 289236"/>
              <a:gd name="connsiteX23" fmla="*/ 73742 w 311150"/>
              <a:gd name="connsiteY23" fmla="*/ 81027 h 289236"/>
              <a:gd name="connsiteX24" fmla="*/ 117780 w 311150"/>
              <a:gd name="connsiteY24" fmla="*/ 81135 h 289236"/>
              <a:gd name="connsiteX25" fmla="*/ 272475 w 311150"/>
              <a:gd name="connsiteY25" fmla="*/ 81135 h 289236"/>
              <a:gd name="connsiteX26" fmla="*/ 272530 w 311150"/>
              <a:gd name="connsiteY26" fmla="*/ 81135 h 289236"/>
              <a:gd name="connsiteX27" fmla="*/ 258011 w 311150"/>
              <a:gd name="connsiteY27" fmla="*/ 289279 h 289236"/>
              <a:gd name="connsiteX28" fmla="*/ 250484 w 311150"/>
              <a:gd name="connsiteY28" fmla="*/ 289279 h 289236"/>
              <a:gd name="connsiteX29" fmla="*/ 239461 w 311150"/>
              <a:gd name="connsiteY29" fmla="*/ 289226 h 289236"/>
              <a:gd name="connsiteX30" fmla="*/ 230158 w 311150"/>
              <a:gd name="connsiteY30" fmla="*/ 289279 h 289236"/>
              <a:gd name="connsiteX31" fmla="*/ 15777 w 311150"/>
              <a:gd name="connsiteY31" fmla="*/ 289279 h 289236"/>
              <a:gd name="connsiteX32" fmla="*/ 16530 w 311150"/>
              <a:gd name="connsiteY32" fmla="*/ 285442 h 289236"/>
              <a:gd name="connsiteX33" fmla="*/ 18574 w 311150"/>
              <a:gd name="connsiteY33" fmla="*/ 274902 h 289236"/>
              <a:gd name="connsiteX34" fmla="*/ 21585 w 311150"/>
              <a:gd name="connsiteY34" fmla="*/ 259120 h 289236"/>
              <a:gd name="connsiteX35" fmla="*/ 25349 w 311150"/>
              <a:gd name="connsiteY35" fmla="*/ 239554 h 289236"/>
              <a:gd name="connsiteX36" fmla="*/ 29543 w 311150"/>
              <a:gd name="connsiteY36" fmla="*/ 217610 h 289236"/>
              <a:gd name="connsiteX37" fmla="*/ 33952 w 311150"/>
              <a:gd name="connsiteY37" fmla="*/ 194801 h 289236"/>
              <a:gd name="connsiteX38" fmla="*/ 38253 w 311150"/>
              <a:gd name="connsiteY38" fmla="*/ 172533 h 289236"/>
              <a:gd name="connsiteX39" fmla="*/ 46373 w 311150"/>
              <a:gd name="connsiteY39" fmla="*/ 128969 h 289236"/>
              <a:gd name="connsiteX40" fmla="*/ 53900 w 311150"/>
              <a:gd name="connsiteY40" fmla="*/ 103728 h 289236"/>
              <a:gd name="connsiteX41" fmla="*/ 81269 w 311150"/>
              <a:gd name="connsiteY41" fmla="*/ 96647 h 289236"/>
              <a:gd name="connsiteX42" fmla="*/ 118963 w 311150"/>
              <a:gd name="connsiteY42" fmla="*/ 96701 h 289236"/>
              <a:gd name="connsiteX43" fmla="*/ 270002 w 311150"/>
              <a:gd name="connsiteY43" fmla="*/ 96701 h 289236"/>
              <a:gd name="connsiteX44" fmla="*/ 290973 w 311150"/>
              <a:gd name="connsiteY44" fmla="*/ 96809 h 289236"/>
              <a:gd name="connsiteX45" fmla="*/ 307158 w 311150"/>
              <a:gd name="connsiteY45" fmla="*/ 104160 h 289236"/>
              <a:gd name="connsiteX46" fmla="*/ 311082 w 311150"/>
              <a:gd name="connsiteY46" fmla="*/ 119510 h 289236"/>
              <a:gd name="connsiteX47" fmla="*/ 306351 w 311150"/>
              <a:gd name="connsiteY47" fmla="*/ 140427 h 289236"/>
              <a:gd name="connsiteX48" fmla="*/ 301350 w 311150"/>
              <a:gd name="connsiteY48" fmla="*/ 162264 h 289236"/>
              <a:gd name="connsiteX49" fmla="*/ 294575 w 311150"/>
              <a:gd name="connsiteY49" fmla="*/ 191936 h 289236"/>
              <a:gd name="connsiteX50" fmla="*/ 288607 w 311150"/>
              <a:gd name="connsiteY50" fmla="*/ 217934 h 289236"/>
              <a:gd name="connsiteX51" fmla="*/ 279089 w 311150"/>
              <a:gd name="connsiteY51" fmla="*/ 261066 h 289236"/>
              <a:gd name="connsiteX52" fmla="*/ 273658 w 311150"/>
              <a:gd name="connsiteY52" fmla="*/ 278632 h 289236"/>
              <a:gd name="connsiteX53" fmla="*/ 261453 w 311150"/>
              <a:gd name="connsiteY53" fmla="*/ 288847 h 289236"/>
              <a:gd name="connsiteX54" fmla="*/ 258011 w 311150"/>
              <a:gd name="connsiteY54" fmla="*/ 289279 h 289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11150" h="289236">
                <a:moveTo>
                  <a:pt x="272530" y="81135"/>
                </a:moveTo>
                <a:lnTo>
                  <a:pt x="272530" y="60759"/>
                </a:lnTo>
                <a:cubicBezTo>
                  <a:pt x="272691" y="55408"/>
                  <a:pt x="270756" y="50219"/>
                  <a:pt x="267153" y="46327"/>
                </a:cubicBezTo>
                <a:cubicBezTo>
                  <a:pt x="263496" y="42436"/>
                  <a:pt x="258495" y="40112"/>
                  <a:pt x="253173" y="39949"/>
                </a:cubicBezTo>
                <a:lnTo>
                  <a:pt x="136438" y="39949"/>
                </a:lnTo>
                <a:lnTo>
                  <a:pt x="136438" y="20924"/>
                </a:lnTo>
                <a:cubicBezTo>
                  <a:pt x="136599" y="15573"/>
                  <a:pt x="134663" y="10384"/>
                  <a:pt x="131060" y="6493"/>
                </a:cubicBezTo>
                <a:cubicBezTo>
                  <a:pt x="127404" y="2601"/>
                  <a:pt x="122403" y="277"/>
                  <a:pt x="117081" y="115"/>
                </a:cubicBezTo>
                <a:lnTo>
                  <a:pt x="19488" y="115"/>
                </a:lnTo>
                <a:cubicBezTo>
                  <a:pt x="14164" y="277"/>
                  <a:pt x="9164" y="2601"/>
                  <a:pt x="5507" y="6493"/>
                </a:cubicBezTo>
                <a:cubicBezTo>
                  <a:pt x="1852" y="10378"/>
                  <a:pt x="-87" y="15582"/>
                  <a:pt x="130" y="20924"/>
                </a:cubicBezTo>
                <a:lnTo>
                  <a:pt x="130" y="272199"/>
                </a:lnTo>
                <a:cubicBezTo>
                  <a:pt x="399" y="270795"/>
                  <a:pt x="722" y="269443"/>
                  <a:pt x="991" y="268038"/>
                </a:cubicBezTo>
                <a:cubicBezTo>
                  <a:pt x="1744" y="264254"/>
                  <a:pt x="2550" y="260417"/>
                  <a:pt x="3303" y="256633"/>
                </a:cubicBezTo>
                <a:cubicBezTo>
                  <a:pt x="4432" y="250958"/>
                  <a:pt x="5615" y="245337"/>
                  <a:pt x="6744" y="239662"/>
                </a:cubicBezTo>
                <a:cubicBezTo>
                  <a:pt x="8142" y="232690"/>
                  <a:pt x="9594" y="225717"/>
                  <a:pt x="10992" y="218799"/>
                </a:cubicBezTo>
                <a:cubicBezTo>
                  <a:pt x="12551" y="211070"/>
                  <a:pt x="14111" y="203395"/>
                  <a:pt x="15670" y="195666"/>
                </a:cubicBezTo>
                <a:cubicBezTo>
                  <a:pt x="17283" y="187775"/>
                  <a:pt x="18896" y="179830"/>
                  <a:pt x="20509" y="171938"/>
                </a:cubicBezTo>
                <a:cubicBezTo>
                  <a:pt x="22069" y="164371"/>
                  <a:pt x="23574" y="156804"/>
                  <a:pt x="25134" y="149238"/>
                </a:cubicBezTo>
                <a:cubicBezTo>
                  <a:pt x="26585" y="142049"/>
                  <a:pt x="28091" y="134806"/>
                  <a:pt x="29543" y="127618"/>
                </a:cubicBezTo>
                <a:cubicBezTo>
                  <a:pt x="30887" y="120754"/>
                  <a:pt x="32124" y="113890"/>
                  <a:pt x="33360" y="106971"/>
                </a:cubicBezTo>
                <a:cubicBezTo>
                  <a:pt x="34436" y="101025"/>
                  <a:pt x="35619" y="94647"/>
                  <a:pt x="39114" y="89567"/>
                </a:cubicBezTo>
                <a:cubicBezTo>
                  <a:pt x="42609" y="84432"/>
                  <a:pt x="48631" y="81892"/>
                  <a:pt x="54653" y="81243"/>
                </a:cubicBezTo>
                <a:cubicBezTo>
                  <a:pt x="60998" y="80541"/>
                  <a:pt x="67397" y="80919"/>
                  <a:pt x="73742" y="81027"/>
                </a:cubicBezTo>
                <a:cubicBezTo>
                  <a:pt x="88421" y="81243"/>
                  <a:pt x="103100" y="81135"/>
                  <a:pt x="117780" y="81135"/>
                </a:cubicBezTo>
                <a:lnTo>
                  <a:pt x="272475" y="81135"/>
                </a:lnTo>
                <a:lnTo>
                  <a:pt x="272530" y="81135"/>
                </a:lnTo>
                <a:moveTo>
                  <a:pt x="258011" y="289279"/>
                </a:moveTo>
                <a:cubicBezTo>
                  <a:pt x="255485" y="289442"/>
                  <a:pt x="252850" y="289279"/>
                  <a:pt x="250484" y="289279"/>
                </a:cubicBezTo>
                <a:cubicBezTo>
                  <a:pt x="246827" y="289279"/>
                  <a:pt x="243118" y="289171"/>
                  <a:pt x="239461" y="289226"/>
                </a:cubicBezTo>
                <a:cubicBezTo>
                  <a:pt x="236342" y="289226"/>
                  <a:pt x="233277" y="289279"/>
                  <a:pt x="230158" y="289279"/>
                </a:cubicBezTo>
                <a:lnTo>
                  <a:pt x="15777" y="289279"/>
                </a:lnTo>
                <a:cubicBezTo>
                  <a:pt x="16046" y="287982"/>
                  <a:pt x="16261" y="286739"/>
                  <a:pt x="16530" y="285442"/>
                </a:cubicBezTo>
                <a:cubicBezTo>
                  <a:pt x="17229" y="281928"/>
                  <a:pt x="17875" y="278416"/>
                  <a:pt x="18574" y="274902"/>
                </a:cubicBezTo>
                <a:cubicBezTo>
                  <a:pt x="19595" y="269659"/>
                  <a:pt x="20617" y="264362"/>
                  <a:pt x="21585" y="259120"/>
                </a:cubicBezTo>
                <a:cubicBezTo>
                  <a:pt x="22821" y="252580"/>
                  <a:pt x="24112" y="246094"/>
                  <a:pt x="25349" y="239554"/>
                </a:cubicBezTo>
                <a:cubicBezTo>
                  <a:pt x="26747" y="232258"/>
                  <a:pt x="28145" y="224961"/>
                  <a:pt x="29543" y="217610"/>
                </a:cubicBezTo>
                <a:cubicBezTo>
                  <a:pt x="30994" y="209989"/>
                  <a:pt x="32446" y="202368"/>
                  <a:pt x="33952" y="194801"/>
                </a:cubicBezTo>
                <a:cubicBezTo>
                  <a:pt x="35404" y="187396"/>
                  <a:pt x="36802" y="179938"/>
                  <a:pt x="38253" y="172533"/>
                </a:cubicBezTo>
                <a:cubicBezTo>
                  <a:pt x="41049" y="158047"/>
                  <a:pt x="43738" y="143508"/>
                  <a:pt x="46373" y="128969"/>
                </a:cubicBezTo>
                <a:cubicBezTo>
                  <a:pt x="47932" y="120537"/>
                  <a:pt x="48201" y="110646"/>
                  <a:pt x="53900" y="103728"/>
                </a:cubicBezTo>
                <a:cubicBezTo>
                  <a:pt x="60407" y="95783"/>
                  <a:pt x="71967" y="96215"/>
                  <a:pt x="81269" y="96647"/>
                </a:cubicBezTo>
                <a:cubicBezTo>
                  <a:pt x="93798" y="97188"/>
                  <a:pt x="106434" y="96701"/>
                  <a:pt x="118963" y="96701"/>
                </a:cubicBezTo>
                <a:lnTo>
                  <a:pt x="270002" y="96701"/>
                </a:lnTo>
                <a:cubicBezTo>
                  <a:pt x="276939" y="96701"/>
                  <a:pt x="284036" y="96269"/>
                  <a:pt x="290973" y="96809"/>
                </a:cubicBezTo>
                <a:cubicBezTo>
                  <a:pt x="296941" y="97296"/>
                  <a:pt x="303179" y="99458"/>
                  <a:pt x="307158" y="104160"/>
                </a:cubicBezTo>
                <a:cubicBezTo>
                  <a:pt x="310706" y="108430"/>
                  <a:pt x="311728" y="114106"/>
                  <a:pt x="311082" y="119510"/>
                </a:cubicBezTo>
                <a:cubicBezTo>
                  <a:pt x="310222" y="126537"/>
                  <a:pt x="307964" y="133563"/>
                  <a:pt x="306351" y="140427"/>
                </a:cubicBezTo>
                <a:cubicBezTo>
                  <a:pt x="304630" y="147669"/>
                  <a:pt x="302964" y="154967"/>
                  <a:pt x="301350" y="162264"/>
                </a:cubicBezTo>
                <a:cubicBezTo>
                  <a:pt x="299146" y="172154"/>
                  <a:pt x="296833" y="182046"/>
                  <a:pt x="294575" y="191936"/>
                </a:cubicBezTo>
                <a:cubicBezTo>
                  <a:pt x="292586" y="200585"/>
                  <a:pt x="290597" y="209287"/>
                  <a:pt x="288607" y="217934"/>
                </a:cubicBezTo>
                <a:cubicBezTo>
                  <a:pt x="285326" y="232311"/>
                  <a:pt x="282208" y="246688"/>
                  <a:pt x="279089" y="261066"/>
                </a:cubicBezTo>
                <a:cubicBezTo>
                  <a:pt x="277799" y="267011"/>
                  <a:pt x="276401" y="273173"/>
                  <a:pt x="273658" y="278632"/>
                </a:cubicBezTo>
                <a:cubicBezTo>
                  <a:pt x="271239" y="283442"/>
                  <a:pt x="266722" y="287496"/>
                  <a:pt x="261453" y="288847"/>
                </a:cubicBezTo>
                <a:cubicBezTo>
                  <a:pt x="260270" y="289063"/>
                  <a:pt x="259141" y="289226"/>
                  <a:pt x="258011" y="289279"/>
                </a:cubicBezTo>
              </a:path>
            </a:pathLst>
          </a:custGeom>
          <a:solidFill>
            <a:srgbClr val="FFFFFF"/>
          </a:solidFill>
          <a:ln w="1090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79" name="任意多边形: 形状 11"/>
          <p:cNvSpPr/>
          <p:nvPr>
            <p:custDataLst>
              <p:tags r:id="rId32"/>
            </p:custDataLst>
          </p:nvPr>
        </p:nvSpPr>
        <p:spPr>
          <a:xfrm>
            <a:off x="9209929" y="2322414"/>
            <a:ext cx="323453" cy="311997"/>
          </a:xfrm>
          <a:custGeom>
            <a:avLst/>
            <a:gdLst>
              <a:gd name="connsiteX0" fmla="*/ 235383 w 311149"/>
              <a:gd name="connsiteY0" fmla="*/ 234947 h 300129"/>
              <a:gd name="connsiteX1" fmla="*/ 169414 w 311149"/>
              <a:gd name="connsiteY1" fmla="*/ 185354 h 300129"/>
              <a:gd name="connsiteX2" fmla="*/ 165506 w 311149"/>
              <a:gd name="connsiteY2" fmla="*/ 174937 h 300129"/>
              <a:gd name="connsiteX3" fmla="*/ 165506 w 311149"/>
              <a:gd name="connsiteY3" fmla="*/ 174782 h 300129"/>
              <a:gd name="connsiteX4" fmla="*/ 165974 w 311149"/>
              <a:gd name="connsiteY4" fmla="*/ 173850 h 300129"/>
              <a:gd name="connsiteX5" fmla="*/ 190674 w 311149"/>
              <a:gd name="connsiteY5" fmla="*/ 107465 h 300129"/>
              <a:gd name="connsiteX6" fmla="*/ 164880 w 311149"/>
              <a:gd name="connsiteY6" fmla="*/ 36572 h 300129"/>
              <a:gd name="connsiteX7" fmla="*/ 163473 w 311149"/>
              <a:gd name="connsiteY7" fmla="*/ 27711 h 300129"/>
              <a:gd name="connsiteX8" fmla="*/ 206307 w 311149"/>
              <a:gd name="connsiteY8" fmla="*/ 193 h 300129"/>
              <a:gd name="connsiteX9" fmla="*/ 262584 w 311149"/>
              <a:gd name="connsiteY9" fmla="*/ 48388 h 300129"/>
              <a:gd name="connsiteX10" fmla="*/ 243825 w 311149"/>
              <a:gd name="connsiteY10" fmla="*/ 119902 h 300129"/>
              <a:gd name="connsiteX11" fmla="*/ 237572 w 311149"/>
              <a:gd name="connsiteY11" fmla="*/ 127676 h 300129"/>
              <a:gd name="connsiteX12" fmla="*/ 236946 w 311149"/>
              <a:gd name="connsiteY12" fmla="*/ 139647 h 300129"/>
              <a:gd name="connsiteX13" fmla="*/ 239291 w 311149"/>
              <a:gd name="connsiteY13" fmla="*/ 143533 h 300129"/>
              <a:gd name="connsiteX14" fmla="*/ 258050 w 311149"/>
              <a:gd name="connsiteY14" fmla="*/ 152706 h 300129"/>
              <a:gd name="connsiteX15" fmla="*/ 278372 w 311149"/>
              <a:gd name="connsiteY15" fmla="*/ 162034 h 300129"/>
              <a:gd name="connsiteX16" fmla="*/ 309638 w 311149"/>
              <a:gd name="connsiteY16" fmla="*/ 190018 h 300129"/>
              <a:gd name="connsiteX17" fmla="*/ 306511 w 311149"/>
              <a:gd name="connsiteY17" fmla="*/ 219556 h 300129"/>
              <a:gd name="connsiteX18" fmla="*/ 243043 w 311149"/>
              <a:gd name="connsiteY18" fmla="*/ 239145 h 300129"/>
              <a:gd name="connsiteX19" fmla="*/ 235383 w 311149"/>
              <a:gd name="connsiteY19" fmla="*/ 234947 h 300129"/>
              <a:gd name="connsiteX20" fmla="*/ 114 w 311149"/>
              <a:gd name="connsiteY20" fmla="*/ 266041 h 300129"/>
              <a:gd name="connsiteX21" fmla="*/ 114 w 311149"/>
              <a:gd name="connsiteY21" fmla="*/ 255158 h 300129"/>
              <a:gd name="connsiteX22" fmla="*/ 3241 w 311149"/>
              <a:gd name="connsiteY22" fmla="*/ 245831 h 300129"/>
              <a:gd name="connsiteX23" fmla="*/ 32473 w 311149"/>
              <a:gd name="connsiteY23" fmla="*/ 218157 h 300129"/>
              <a:gd name="connsiteX24" fmla="*/ 33411 w 311149"/>
              <a:gd name="connsiteY24" fmla="*/ 217535 h 300129"/>
              <a:gd name="connsiteX25" fmla="*/ 62644 w 311149"/>
              <a:gd name="connsiteY25" fmla="*/ 203855 h 300129"/>
              <a:gd name="connsiteX26" fmla="*/ 72023 w 311149"/>
              <a:gd name="connsiteY26" fmla="*/ 199967 h 300129"/>
              <a:gd name="connsiteX27" fmla="*/ 74681 w 311149"/>
              <a:gd name="connsiteY27" fmla="*/ 197946 h 300129"/>
              <a:gd name="connsiteX28" fmla="*/ 79683 w 311149"/>
              <a:gd name="connsiteY28" fmla="*/ 172761 h 300129"/>
              <a:gd name="connsiteX29" fmla="*/ 73587 w 311149"/>
              <a:gd name="connsiteY29" fmla="*/ 165143 h 300129"/>
              <a:gd name="connsiteX30" fmla="*/ 73274 w 311149"/>
              <a:gd name="connsiteY30" fmla="*/ 164833 h 300129"/>
              <a:gd name="connsiteX31" fmla="*/ 49982 w 311149"/>
              <a:gd name="connsiteY31" fmla="*/ 91918 h 300129"/>
              <a:gd name="connsiteX32" fmla="*/ 107822 w 311149"/>
              <a:gd name="connsiteY32" fmla="*/ 39060 h 300129"/>
              <a:gd name="connsiteX33" fmla="*/ 167226 w 311149"/>
              <a:gd name="connsiteY33" fmla="*/ 91607 h 300129"/>
              <a:gd name="connsiteX34" fmla="*/ 167381 w 311149"/>
              <a:gd name="connsiteY34" fmla="*/ 92385 h 300129"/>
              <a:gd name="connsiteX35" fmla="*/ 159566 w 311149"/>
              <a:gd name="connsiteY35" fmla="*/ 138714 h 300129"/>
              <a:gd name="connsiteX36" fmla="*/ 144246 w 311149"/>
              <a:gd name="connsiteY36" fmla="*/ 164677 h 300129"/>
              <a:gd name="connsiteX37" fmla="*/ 143621 w 311149"/>
              <a:gd name="connsiteY37" fmla="*/ 165610 h 300129"/>
              <a:gd name="connsiteX38" fmla="*/ 137993 w 311149"/>
              <a:gd name="connsiteY38" fmla="*/ 172139 h 300129"/>
              <a:gd name="connsiteX39" fmla="*/ 137368 w 311149"/>
              <a:gd name="connsiteY39" fmla="*/ 173694 h 300129"/>
              <a:gd name="connsiteX40" fmla="*/ 140807 w 311149"/>
              <a:gd name="connsiteY40" fmla="*/ 199346 h 300129"/>
              <a:gd name="connsiteX41" fmla="*/ 153000 w 311149"/>
              <a:gd name="connsiteY41" fmla="*/ 203855 h 300129"/>
              <a:gd name="connsiteX42" fmla="*/ 153781 w 311149"/>
              <a:gd name="connsiteY42" fmla="*/ 204165 h 300129"/>
              <a:gd name="connsiteX43" fmla="*/ 204743 w 311149"/>
              <a:gd name="connsiteY43" fmla="*/ 233394 h 300129"/>
              <a:gd name="connsiteX44" fmla="*/ 205212 w 311149"/>
              <a:gd name="connsiteY44" fmla="*/ 233704 h 300129"/>
              <a:gd name="connsiteX45" fmla="*/ 216781 w 311149"/>
              <a:gd name="connsiteY45" fmla="*/ 250650 h 300129"/>
              <a:gd name="connsiteX46" fmla="*/ 217406 w 311149"/>
              <a:gd name="connsiteY46" fmla="*/ 255935 h 300129"/>
              <a:gd name="connsiteX47" fmla="*/ 217406 w 311149"/>
              <a:gd name="connsiteY47" fmla="*/ 268062 h 300129"/>
              <a:gd name="connsiteX48" fmla="*/ 217093 w 311149"/>
              <a:gd name="connsiteY48" fmla="*/ 270239 h 300129"/>
              <a:gd name="connsiteX49" fmla="*/ 170508 w 311149"/>
              <a:gd name="connsiteY49" fmla="*/ 295580 h 300129"/>
              <a:gd name="connsiteX50" fmla="*/ 51701 w 311149"/>
              <a:gd name="connsiteY50" fmla="*/ 295580 h 300129"/>
              <a:gd name="connsiteX51" fmla="*/ 6367 w 311149"/>
              <a:gd name="connsiteY51" fmla="*/ 276923 h 300129"/>
              <a:gd name="connsiteX52" fmla="*/ 114 w 311149"/>
              <a:gd name="connsiteY52" fmla="*/ 266041 h 300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11149" h="300129">
                <a:moveTo>
                  <a:pt x="235383" y="234947"/>
                </a:moveTo>
                <a:cubicBezTo>
                  <a:pt x="221939" y="209607"/>
                  <a:pt x="197240" y="196393"/>
                  <a:pt x="169414" y="185354"/>
                </a:cubicBezTo>
                <a:cubicBezTo>
                  <a:pt x="165193" y="183644"/>
                  <a:pt x="163473" y="178825"/>
                  <a:pt x="165506" y="174937"/>
                </a:cubicBezTo>
                <a:lnTo>
                  <a:pt x="165506" y="174782"/>
                </a:lnTo>
                <a:lnTo>
                  <a:pt x="165974" y="173850"/>
                </a:lnTo>
                <a:cubicBezTo>
                  <a:pt x="178325" y="156748"/>
                  <a:pt x="189110" y="135138"/>
                  <a:pt x="190674" y="107465"/>
                </a:cubicBezTo>
                <a:cubicBezTo>
                  <a:pt x="193644" y="75750"/>
                  <a:pt x="181607" y="53363"/>
                  <a:pt x="164880" y="36572"/>
                </a:cubicBezTo>
                <a:cubicBezTo>
                  <a:pt x="162535" y="34240"/>
                  <a:pt x="161910" y="30664"/>
                  <a:pt x="163473" y="27711"/>
                </a:cubicBezTo>
                <a:cubicBezTo>
                  <a:pt x="171446" y="13097"/>
                  <a:pt x="183796" y="1592"/>
                  <a:pt x="206307" y="193"/>
                </a:cubicBezTo>
                <a:cubicBezTo>
                  <a:pt x="240698" y="-1362"/>
                  <a:pt x="259457" y="20404"/>
                  <a:pt x="262584" y="48388"/>
                </a:cubicBezTo>
                <a:cubicBezTo>
                  <a:pt x="267273" y="79481"/>
                  <a:pt x="256331" y="104356"/>
                  <a:pt x="243825" y="119902"/>
                </a:cubicBezTo>
                <a:cubicBezTo>
                  <a:pt x="242261" y="123012"/>
                  <a:pt x="239135" y="124566"/>
                  <a:pt x="237572" y="127676"/>
                </a:cubicBezTo>
                <a:cubicBezTo>
                  <a:pt x="236321" y="130163"/>
                  <a:pt x="236008" y="135915"/>
                  <a:pt x="236946" y="139647"/>
                </a:cubicBezTo>
                <a:cubicBezTo>
                  <a:pt x="237259" y="141202"/>
                  <a:pt x="238040" y="142445"/>
                  <a:pt x="239291" y="143533"/>
                </a:cubicBezTo>
                <a:cubicBezTo>
                  <a:pt x="243668" y="147265"/>
                  <a:pt x="252578" y="149907"/>
                  <a:pt x="258050" y="152706"/>
                </a:cubicBezTo>
                <a:cubicBezTo>
                  <a:pt x="265866" y="155816"/>
                  <a:pt x="272119" y="158924"/>
                  <a:pt x="278372" y="162034"/>
                </a:cubicBezTo>
                <a:cubicBezTo>
                  <a:pt x="290878" y="168253"/>
                  <a:pt x="304947" y="177580"/>
                  <a:pt x="309638" y="190018"/>
                </a:cubicBezTo>
                <a:cubicBezTo>
                  <a:pt x="312764" y="197792"/>
                  <a:pt x="311200" y="213338"/>
                  <a:pt x="306511" y="219556"/>
                </a:cubicBezTo>
                <a:cubicBezTo>
                  <a:pt x="296350" y="234015"/>
                  <a:pt x="267116" y="236347"/>
                  <a:pt x="243043" y="239145"/>
                </a:cubicBezTo>
                <a:cubicBezTo>
                  <a:pt x="239916" y="239301"/>
                  <a:pt x="236946" y="237746"/>
                  <a:pt x="235383" y="234947"/>
                </a:cubicBezTo>
                <a:moveTo>
                  <a:pt x="114" y="266041"/>
                </a:moveTo>
                <a:lnTo>
                  <a:pt x="114" y="255158"/>
                </a:lnTo>
                <a:cubicBezTo>
                  <a:pt x="114" y="252049"/>
                  <a:pt x="1677" y="248939"/>
                  <a:pt x="3241" y="245831"/>
                </a:cubicBezTo>
                <a:cubicBezTo>
                  <a:pt x="9337" y="233548"/>
                  <a:pt x="21687" y="225776"/>
                  <a:pt x="32473" y="218157"/>
                </a:cubicBezTo>
                <a:cubicBezTo>
                  <a:pt x="32786" y="218002"/>
                  <a:pt x="33099" y="217691"/>
                  <a:pt x="33411" y="217535"/>
                </a:cubicBezTo>
                <a:cubicBezTo>
                  <a:pt x="42634" y="213027"/>
                  <a:pt x="51858" y="208362"/>
                  <a:pt x="62644" y="203855"/>
                </a:cubicBezTo>
                <a:cubicBezTo>
                  <a:pt x="65302" y="202611"/>
                  <a:pt x="69053" y="201212"/>
                  <a:pt x="72023" y="199967"/>
                </a:cubicBezTo>
                <a:cubicBezTo>
                  <a:pt x="73118" y="199501"/>
                  <a:pt x="74056" y="198879"/>
                  <a:pt x="74681" y="197946"/>
                </a:cubicBezTo>
                <a:cubicBezTo>
                  <a:pt x="79214" y="192505"/>
                  <a:pt x="84060" y="181312"/>
                  <a:pt x="79683" y="172761"/>
                </a:cubicBezTo>
                <a:cubicBezTo>
                  <a:pt x="78120" y="169652"/>
                  <a:pt x="76557" y="168097"/>
                  <a:pt x="73587" y="165143"/>
                </a:cubicBezTo>
                <a:lnTo>
                  <a:pt x="73274" y="164833"/>
                </a:lnTo>
                <a:cubicBezTo>
                  <a:pt x="59205" y="149286"/>
                  <a:pt x="46855" y="122856"/>
                  <a:pt x="49982" y="91918"/>
                </a:cubicBezTo>
                <a:cubicBezTo>
                  <a:pt x="53108" y="60825"/>
                  <a:pt x="73430" y="39060"/>
                  <a:pt x="107822" y="39060"/>
                </a:cubicBezTo>
                <a:cubicBezTo>
                  <a:pt x="142057" y="39060"/>
                  <a:pt x="162380" y="60669"/>
                  <a:pt x="167226" y="91607"/>
                </a:cubicBezTo>
                <a:cubicBezTo>
                  <a:pt x="167226" y="91918"/>
                  <a:pt x="167226" y="92074"/>
                  <a:pt x="167381" y="92385"/>
                </a:cubicBezTo>
                <a:cubicBezTo>
                  <a:pt x="168788" y="110885"/>
                  <a:pt x="164255" y="127832"/>
                  <a:pt x="159566" y="138714"/>
                </a:cubicBezTo>
                <a:cubicBezTo>
                  <a:pt x="155032" y="149441"/>
                  <a:pt x="150342" y="157059"/>
                  <a:pt x="144246" y="164677"/>
                </a:cubicBezTo>
                <a:cubicBezTo>
                  <a:pt x="143933" y="164987"/>
                  <a:pt x="143776" y="165299"/>
                  <a:pt x="143621" y="165610"/>
                </a:cubicBezTo>
                <a:cubicBezTo>
                  <a:pt x="142057" y="168097"/>
                  <a:pt x="139555" y="169652"/>
                  <a:pt x="137993" y="172139"/>
                </a:cubicBezTo>
                <a:cubicBezTo>
                  <a:pt x="137680" y="172606"/>
                  <a:pt x="137523" y="173072"/>
                  <a:pt x="137368" y="173694"/>
                </a:cubicBezTo>
                <a:cubicBezTo>
                  <a:pt x="134709" y="182867"/>
                  <a:pt x="137680" y="194838"/>
                  <a:pt x="140807" y="199346"/>
                </a:cubicBezTo>
                <a:cubicBezTo>
                  <a:pt x="142369" y="202300"/>
                  <a:pt x="148310" y="202455"/>
                  <a:pt x="153000" y="203855"/>
                </a:cubicBezTo>
                <a:cubicBezTo>
                  <a:pt x="153313" y="204010"/>
                  <a:pt x="153468" y="204010"/>
                  <a:pt x="153781" y="204165"/>
                </a:cubicBezTo>
                <a:cubicBezTo>
                  <a:pt x="172384" y="211938"/>
                  <a:pt x="190831" y="221111"/>
                  <a:pt x="204743" y="233394"/>
                </a:cubicBezTo>
                <a:cubicBezTo>
                  <a:pt x="204900" y="233548"/>
                  <a:pt x="205055" y="233704"/>
                  <a:pt x="205212" y="233704"/>
                </a:cubicBezTo>
                <a:cubicBezTo>
                  <a:pt x="209276" y="237746"/>
                  <a:pt x="214592" y="243188"/>
                  <a:pt x="216781" y="250650"/>
                </a:cubicBezTo>
                <a:cubicBezTo>
                  <a:pt x="217249" y="252360"/>
                  <a:pt x="217406" y="254226"/>
                  <a:pt x="217406" y="255935"/>
                </a:cubicBezTo>
                <a:lnTo>
                  <a:pt x="217406" y="268062"/>
                </a:lnTo>
                <a:cubicBezTo>
                  <a:pt x="217406" y="268840"/>
                  <a:pt x="217249" y="269617"/>
                  <a:pt x="217093" y="270239"/>
                </a:cubicBezTo>
                <a:cubicBezTo>
                  <a:pt x="211778" y="286408"/>
                  <a:pt x="190362" y="291071"/>
                  <a:pt x="170508" y="295580"/>
                </a:cubicBezTo>
                <a:cubicBezTo>
                  <a:pt x="136116" y="301799"/>
                  <a:pt x="87656" y="301799"/>
                  <a:pt x="51701" y="295580"/>
                </a:cubicBezTo>
                <a:cubicBezTo>
                  <a:pt x="34505" y="292470"/>
                  <a:pt x="15746" y="287807"/>
                  <a:pt x="6367" y="276923"/>
                </a:cubicBezTo>
                <a:cubicBezTo>
                  <a:pt x="3241" y="275370"/>
                  <a:pt x="1677" y="272260"/>
                  <a:pt x="114" y="266041"/>
                </a:cubicBezTo>
              </a:path>
            </a:pathLst>
          </a:custGeom>
          <a:solidFill>
            <a:srgbClr val="FFFFFF"/>
          </a:solidFill>
          <a:ln w="1089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6"/>
          <p:cNvSpPr txBox="1"/>
          <p:nvPr>
            <p:custDataLst>
              <p:tags r:id="rId3"/>
            </p:custDataLst>
          </p:nvPr>
        </p:nvSpPr>
        <p:spPr>
          <a:xfrm>
            <a:off x="457204" y="152401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</a:rPr>
              <a:t>展望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894715" y="1207770"/>
            <a:ext cx="2532380" cy="5008880"/>
            <a:chOff x="611" y="1901"/>
            <a:chExt cx="3988" cy="7888"/>
          </a:xfrm>
        </p:grpSpPr>
        <p:sp>
          <p:nvSpPr>
            <p:cNvPr id="36" name="任意多边形 35"/>
            <p:cNvSpPr/>
            <p:nvPr>
              <p:custDataLst>
                <p:tags r:id="rId4"/>
              </p:custDataLst>
            </p:nvPr>
          </p:nvSpPr>
          <p:spPr>
            <a:xfrm>
              <a:off x="611" y="1901"/>
              <a:ext cx="3988" cy="17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8" h="1731">
                  <a:moveTo>
                    <a:pt x="3123" y="0"/>
                  </a:moveTo>
                  <a:lnTo>
                    <a:pt x="3988" y="866"/>
                  </a:lnTo>
                  <a:lnTo>
                    <a:pt x="3122" y="1731"/>
                  </a:lnTo>
                  <a:lnTo>
                    <a:pt x="3122" y="1358"/>
                  </a:lnTo>
                  <a:lnTo>
                    <a:pt x="0" y="1358"/>
                  </a:lnTo>
                  <a:lnTo>
                    <a:pt x="0" y="866"/>
                  </a:lnTo>
                  <a:cubicBezTo>
                    <a:pt x="0" y="594"/>
                    <a:pt x="220" y="374"/>
                    <a:pt x="492" y="374"/>
                  </a:cubicBezTo>
                  <a:lnTo>
                    <a:pt x="3123" y="374"/>
                  </a:lnTo>
                  <a:lnTo>
                    <a:pt x="3123" y="0"/>
                  </a:lnTo>
                  <a:close/>
                </a:path>
              </a:pathLst>
            </a:custGeom>
            <a:gradFill>
              <a:gsLst>
                <a:gs pos="25000">
                  <a:schemeClr val="accent4">
                    <a:lumMod val="60000"/>
                    <a:lumOff val="40000"/>
                  </a:schemeClr>
                </a:gs>
                <a:gs pos="9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50800" dist="38100" dir="2700000" algn="tl" rotWithShape="0">
                <a:schemeClr val="accent4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71755" tIns="71755" rIns="360045" bIns="71755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latin typeface="+mj-ea"/>
                  <a:ea typeface="+mj-ea"/>
                  <a:sym typeface="+mn-ea"/>
                </a:rPr>
                <a:t>Prospect 1</a:t>
              </a:r>
            </a:p>
          </p:txBody>
        </p:sp>
        <p:sp>
          <p:nvSpPr>
            <p:cNvPr id="14" name="任意多边形 13"/>
            <p:cNvSpPr/>
            <p:nvPr>
              <p:custDataLst>
                <p:tags r:id="rId5"/>
              </p:custDataLst>
            </p:nvPr>
          </p:nvSpPr>
          <p:spPr>
            <a:xfrm>
              <a:off x="611" y="3894"/>
              <a:ext cx="3988" cy="17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8" h="1731">
                  <a:moveTo>
                    <a:pt x="3123" y="0"/>
                  </a:moveTo>
                  <a:lnTo>
                    <a:pt x="3988" y="866"/>
                  </a:lnTo>
                  <a:lnTo>
                    <a:pt x="3122" y="1731"/>
                  </a:lnTo>
                  <a:lnTo>
                    <a:pt x="3122" y="1358"/>
                  </a:lnTo>
                  <a:lnTo>
                    <a:pt x="0" y="1358"/>
                  </a:lnTo>
                  <a:lnTo>
                    <a:pt x="0" y="866"/>
                  </a:lnTo>
                  <a:cubicBezTo>
                    <a:pt x="0" y="594"/>
                    <a:pt x="220" y="374"/>
                    <a:pt x="492" y="374"/>
                  </a:cubicBezTo>
                  <a:lnTo>
                    <a:pt x="3123" y="374"/>
                  </a:lnTo>
                  <a:lnTo>
                    <a:pt x="3123" y="0"/>
                  </a:lnTo>
                  <a:close/>
                </a:path>
              </a:pathLst>
            </a:custGeom>
            <a:gradFill>
              <a:gsLst>
                <a:gs pos="90000">
                  <a:schemeClr val="accent3">
                    <a:lumMod val="60000"/>
                    <a:lumOff val="40000"/>
                  </a:schemeClr>
                </a:gs>
                <a:gs pos="0">
                  <a:schemeClr val="accent3"/>
                </a:gs>
              </a:gsLst>
              <a:lin ang="2700000" scaled="0"/>
            </a:gradFill>
            <a:ln>
              <a:noFill/>
            </a:ln>
            <a:effectLst>
              <a:outerShdw blurRad="50800" dist="38100" dir="2700000" algn="tl" rotWithShape="0">
                <a:schemeClr val="accent3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71755" tIns="107950" rIns="252095" bIns="71755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buClrTx/>
                <a:buSzTx/>
                <a:buFontTx/>
              </a:pPr>
              <a:r>
                <a:rPr lang="en-US" altLang="zh-CN" b="1">
                  <a:latin typeface="+mj-ea"/>
                  <a:ea typeface="+mj-ea"/>
                  <a:sym typeface="+mn-ea"/>
                </a:rPr>
                <a:t>Prospect 2</a:t>
              </a:r>
            </a:p>
          </p:txBody>
        </p:sp>
        <p:sp>
          <p:nvSpPr>
            <p:cNvPr id="15" name="任意多边形 14"/>
            <p:cNvSpPr/>
            <p:nvPr>
              <p:custDataLst>
                <p:tags r:id="rId6"/>
              </p:custDataLst>
            </p:nvPr>
          </p:nvSpPr>
          <p:spPr>
            <a:xfrm>
              <a:off x="611" y="5983"/>
              <a:ext cx="3988" cy="17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8" h="1731">
                  <a:moveTo>
                    <a:pt x="3123" y="0"/>
                  </a:moveTo>
                  <a:lnTo>
                    <a:pt x="3988" y="866"/>
                  </a:lnTo>
                  <a:lnTo>
                    <a:pt x="3122" y="1731"/>
                  </a:lnTo>
                  <a:lnTo>
                    <a:pt x="3122" y="1358"/>
                  </a:lnTo>
                  <a:lnTo>
                    <a:pt x="0" y="1358"/>
                  </a:lnTo>
                  <a:lnTo>
                    <a:pt x="0" y="866"/>
                  </a:lnTo>
                  <a:cubicBezTo>
                    <a:pt x="0" y="594"/>
                    <a:pt x="220" y="374"/>
                    <a:pt x="492" y="374"/>
                  </a:cubicBezTo>
                  <a:lnTo>
                    <a:pt x="3123" y="374"/>
                  </a:lnTo>
                  <a:lnTo>
                    <a:pt x="3123" y="0"/>
                  </a:lnTo>
                  <a:close/>
                </a:path>
              </a:pathLst>
            </a:custGeom>
            <a:gradFill>
              <a:gsLst>
                <a:gs pos="90000">
                  <a:schemeClr val="accent2">
                    <a:lumMod val="60000"/>
                    <a:lumOff val="40000"/>
                  </a:schemeClr>
                </a:gs>
                <a:gs pos="0">
                  <a:schemeClr val="accent2"/>
                </a:gs>
              </a:gsLst>
              <a:lin ang="2700000" scaled="0"/>
            </a:gradFill>
            <a:ln>
              <a:noFill/>
            </a:ln>
            <a:effectLst>
              <a:outerShdw blurRad="50800" dist="38100" dir="2700000" algn="tl" rotWithShape="0">
                <a:schemeClr val="accent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71755" tIns="71755" rIns="252095" bIns="71755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latin typeface="+mj-ea"/>
                  <a:ea typeface="+mj-ea"/>
                  <a:sym typeface="+mn-ea"/>
                </a:rPr>
                <a:t>Prospect 3</a:t>
              </a:r>
            </a:p>
          </p:txBody>
        </p:sp>
        <p:sp>
          <p:nvSpPr>
            <p:cNvPr id="16" name="任意多边形 15"/>
            <p:cNvSpPr/>
            <p:nvPr>
              <p:custDataLst>
                <p:tags r:id="rId7"/>
              </p:custDataLst>
            </p:nvPr>
          </p:nvSpPr>
          <p:spPr>
            <a:xfrm>
              <a:off x="611" y="8059"/>
              <a:ext cx="3988" cy="17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8" h="1731">
                  <a:moveTo>
                    <a:pt x="3123" y="0"/>
                  </a:moveTo>
                  <a:lnTo>
                    <a:pt x="3988" y="866"/>
                  </a:lnTo>
                  <a:lnTo>
                    <a:pt x="3122" y="1731"/>
                  </a:lnTo>
                  <a:lnTo>
                    <a:pt x="3122" y="1358"/>
                  </a:lnTo>
                  <a:lnTo>
                    <a:pt x="0" y="1358"/>
                  </a:lnTo>
                  <a:lnTo>
                    <a:pt x="0" y="866"/>
                  </a:lnTo>
                  <a:cubicBezTo>
                    <a:pt x="0" y="594"/>
                    <a:pt x="220" y="374"/>
                    <a:pt x="492" y="374"/>
                  </a:cubicBezTo>
                  <a:lnTo>
                    <a:pt x="3123" y="374"/>
                  </a:lnTo>
                  <a:lnTo>
                    <a:pt x="3123" y="0"/>
                  </a:lnTo>
                  <a:close/>
                </a:path>
              </a:pathLst>
            </a:custGeom>
            <a:gradFill>
              <a:gsLst>
                <a:gs pos="90000">
                  <a:schemeClr val="accent1">
                    <a:lumMod val="60000"/>
                    <a:lumOff val="40000"/>
                  </a:schemeClr>
                </a:gs>
                <a:gs pos="0">
                  <a:schemeClr val="accent1">
                    <a:alpha val="100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50800" dist="38100" dir="2700000" algn="tl" rotWithShape="0">
                <a:schemeClr val="accent1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71755" tIns="71755" rIns="252095" bIns="71755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buClrTx/>
                <a:buSzTx/>
                <a:buFontTx/>
              </a:pPr>
              <a:r>
                <a:rPr lang="en-US" altLang="zh-CN" b="1">
                  <a:latin typeface="+mj-ea"/>
                  <a:ea typeface="+mj-ea"/>
                  <a:sym typeface="+mn-ea"/>
                </a:rPr>
                <a:t>Prospect4</a:t>
              </a: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2813495" y="1408309"/>
            <a:ext cx="6302608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457200" algn="ctr">
              <a:lnSpc>
                <a:spcPct val="13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lang="en-US"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    </a:t>
            </a: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继续优化YOLOv5模型以提高检测精度和速度，</a:t>
            </a:r>
          </a:p>
          <a:p>
            <a:pPr lvl="0" indent="457200" algn="l">
              <a:lnSpc>
                <a:spcPct val="130000"/>
              </a:lnSpc>
              <a:spcBef>
                <a:spcPts val="0"/>
              </a:spcBef>
              <a:buClrTx/>
              <a:buSzTx/>
              <a:buFontTx/>
              <a:buNone/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          </a:t>
            </a: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汉仪正圆-55W" panose="00020600040101010101" charset="-122"/>
              </a:rPr>
              <a:t>并适应复杂的井盖隐患场景。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4003675" y="-28041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585845" y="3961765"/>
            <a:ext cx="5937250" cy="7708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457200" algn="ctr" fontAlgn="auto">
              <a:lnSpc>
                <a:spcPct val="130000"/>
              </a:lnSpc>
              <a:buClrTx/>
              <a:buSzTx/>
              <a:buFontTx/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建立</a:t>
            </a:r>
            <a:r>
              <a:rPr dirty="0">
                <a:solidFill>
                  <a:srgbClr val="FFFF00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实时监测系统</a:t>
            </a: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，持续监测井盖状态并进行异常预警</a:t>
            </a:r>
          </a:p>
          <a:p>
            <a:pPr indent="457200" algn="l" fontAlgn="auto">
              <a:lnSpc>
                <a:spcPct val="130000"/>
              </a:lnSpc>
              <a:buClrTx/>
              <a:buSzTx/>
              <a:buFontTx/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 并及时发现和处理潜在的安全隐患。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358515" y="5339080"/>
            <a:ext cx="6682740" cy="7708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457200" algn="ctr" fontAlgn="auto">
              <a:lnSpc>
                <a:spcPct val="130000"/>
              </a:lnSpc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采用自动化维护与管理技术，结合</a:t>
            </a:r>
            <a:r>
              <a:rPr dirty="0">
                <a:solidFill>
                  <a:srgbClr val="FFFF00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机器人和自动化设备</a:t>
            </a: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，</a:t>
            </a:r>
          </a:p>
          <a:p>
            <a:pPr indent="0" algn="ctr" fontAlgn="auto">
              <a:lnSpc>
                <a:spcPct val="130000"/>
              </a:lnSpc>
            </a:pPr>
            <a:r>
              <a:rPr lang="en-US"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     </a:t>
            </a: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实现井盖隐患的自动化维修和管理，提高效率和成本效益。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506470" y="2665095"/>
            <a:ext cx="6096000" cy="7708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457200" algn="ctr" fontAlgn="auto">
              <a:lnSpc>
                <a:spcPct val="130000"/>
              </a:lnSpc>
            </a:pP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扩充井盖隐患</a:t>
            </a:r>
            <a:r>
              <a:rPr dirty="0">
                <a:solidFill>
                  <a:srgbClr val="FFFF00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数据集</a:t>
            </a:r>
            <a:r>
              <a:rPr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以提高模型的泛化能力和鲁棒性。</a:t>
            </a:r>
          </a:p>
          <a:p>
            <a:pPr indent="457200" algn="l" fontAlgn="auto">
              <a:lnSpc>
                <a:spcPct val="130000"/>
              </a:lnSpc>
            </a:pPr>
            <a:r>
              <a:rPr lang="en-US"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   </a:t>
            </a:r>
            <a:r>
              <a:rPr sz="1600" dirty="0" err="1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实现多模态信息融合，将图像数据与其他传感器数据结合</a:t>
            </a:r>
            <a:r>
              <a:rPr lang="en-US" sz="1600" dirty="0">
                <a:solidFill>
                  <a:schemeClr val="bg1"/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       </a:t>
            </a:r>
            <a:endParaRPr lang="en-US" altLang="en-US" sz="1600" dirty="0">
              <a:solidFill>
                <a:schemeClr val="bg1"/>
              </a:solidFill>
              <a:latin typeface="汉仪正圆-55W" panose="00020600040101010101" charset="-122"/>
              <a:ea typeface="汉仪正圆-55W" panose="0002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图片包含 看着, 笔记本, 苹果, 球&#10;&#10;描述已自动生成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885315" y="6144260"/>
            <a:ext cx="5419090" cy="1048385"/>
          </a:xfrm>
          <a:prstGeom prst="rect">
            <a:avLst/>
          </a:prstGeom>
        </p:spPr>
      </p:pic>
      <p:pic>
        <p:nvPicPr>
          <p:cNvPr id="23" name="图片 22" descr="图片包含 看着, 笔记本, 苹果, 球&#10;&#10;描述已自动生成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16200000">
            <a:off x="-1947544" y="2668589"/>
            <a:ext cx="5824855" cy="1126490"/>
          </a:xfrm>
          <a:prstGeom prst="rect">
            <a:avLst/>
          </a:prstGeom>
        </p:spPr>
      </p:pic>
      <p:pic>
        <p:nvPicPr>
          <p:cNvPr id="24" name="图片 23" descr="图片包含 看着, 笔记本, 苹果, 球&#10;&#10;描述已自动生成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flipH="1">
            <a:off x="7280275" y="6144260"/>
            <a:ext cx="5419090" cy="1048385"/>
          </a:xfrm>
          <a:prstGeom prst="rect">
            <a:avLst/>
          </a:prstGeom>
        </p:spPr>
      </p:pic>
      <p:sp>
        <p:nvSpPr>
          <p:cNvPr id="116" name="PA_淘宝网chenying0907出品 962"/>
          <p:cNvSpPr/>
          <p:nvPr>
            <p:custDataLst>
              <p:tags r:id="rId2"/>
            </p:custDataLst>
          </p:nvPr>
        </p:nvSpPr>
        <p:spPr>
          <a:xfrm>
            <a:off x="6320790" y="528955"/>
            <a:ext cx="1612900" cy="1002030"/>
          </a:xfrm>
          <a:prstGeom prst="rect">
            <a:avLst/>
          </a:prstGeom>
          <a:ln w="12700">
            <a:miter lim="400000"/>
          </a:ln>
        </p:spPr>
        <p:txBody>
          <a:bodyPr wrap="square" lIns="90000" tIns="46800" rIns="90000" bIns="46800" anchor="ctr" anchorCtr="0">
            <a:normAutofit/>
          </a:bodyPr>
          <a:lstStyle>
            <a:lvl1pPr defTabSz="4572000">
              <a:defRPr sz="7200">
                <a:solidFill>
                  <a:srgbClr val="FFFFFF"/>
                </a:solidFill>
                <a:latin typeface="Montserrat-Bold"/>
                <a:ea typeface="Montserrat-Bold"/>
                <a:cs typeface="Montserrat-Bold"/>
                <a:sym typeface="Montserrat-Bold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800" b="1">
                <a:gradFill>
                  <a:gsLst>
                    <a:gs pos="35000">
                      <a:schemeClr val="lt1"/>
                    </a:gs>
                    <a:gs pos="100000">
                      <a:schemeClr val="accent1"/>
                    </a:gs>
                  </a:gsLst>
                  <a:lin ang="0" scaled="0"/>
                </a:gra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目录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6354445" y="1888490"/>
            <a:ext cx="4956810" cy="3753485"/>
            <a:chOff x="10478" y="2995"/>
            <a:chExt cx="7806" cy="5911"/>
          </a:xfrm>
          <a:solidFill>
            <a:srgbClr val="017A85"/>
          </a:solidFill>
        </p:grpSpPr>
        <p:grpSp>
          <p:nvGrpSpPr>
            <p:cNvPr id="18" name="组合 17"/>
            <p:cNvGrpSpPr/>
            <p:nvPr/>
          </p:nvGrpSpPr>
          <p:grpSpPr>
            <a:xfrm>
              <a:off x="10478" y="2995"/>
              <a:ext cx="7806" cy="1228"/>
              <a:chOff x="2145" y="3780"/>
              <a:chExt cx="17871" cy="1228"/>
            </a:xfrm>
            <a:grpFill/>
          </p:grpSpPr>
          <p:sp>
            <p:nvSpPr>
              <p:cNvPr id="7" name="圆角矩形 6"/>
              <p:cNvSpPr/>
              <p:nvPr/>
            </p:nvSpPr>
            <p:spPr>
              <a:xfrm>
                <a:off x="2145" y="3780"/>
                <a:ext cx="17772" cy="1228"/>
              </a:xfrm>
              <a:prstGeom prst="roundRect">
                <a:avLst/>
              </a:prstGeom>
              <a:grpFill/>
              <a:ln>
                <a:solidFill>
                  <a:srgbClr val="1BF0F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3597" y="3857"/>
                <a:ext cx="16419" cy="1016"/>
              </a:xfrm>
              <a:prstGeom prst="rect">
                <a:avLst/>
              </a:prstGeom>
              <a:grpFill/>
            </p:spPr>
            <p:txBody>
              <a:bodyPr wrap="square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30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需求目标与项目介绍</a:t>
                </a: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2204" y="3877"/>
                <a:ext cx="1169" cy="1057"/>
              </a:xfrm>
              <a:prstGeom prst="rect">
                <a:avLst/>
              </a:prstGeom>
              <a:grpFill/>
            </p:spPr>
            <p:txBody>
              <a:bodyPr wrap="square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16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01</a:t>
                </a:r>
              </a:p>
            </p:txBody>
          </p:sp>
          <p:cxnSp>
            <p:nvCxnSpPr>
              <p:cNvPr id="16" name="直接连接符 15"/>
              <p:cNvCxnSpPr/>
              <p:nvPr/>
            </p:nvCxnSpPr>
            <p:spPr>
              <a:xfrm>
                <a:off x="3373" y="3857"/>
                <a:ext cx="0" cy="1098"/>
              </a:xfrm>
              <a:prstGeom prst="line">
                <a:avLst/>
              </a:prstGeom>
              <a:grpFill/>
              <a:ln w="12700">
                <a:solidFill>
                  <a:srgbClr val="1BF0FC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" name="组合 2"/>
            <p:cNvGrpSpPr/>
            <p:nvPr/>
          </p:nvGrpSpPr>
          <p:grpSpPr>
            <a:xfrm>
              <a:off x="10521" y="4540"/>
              <a:ext cx="7763" cy="1228"/>
              <a:chOff x="2166" y="3771"/>
              <a:chExt cx="17772" cy="1228"/>
            </a:xfrm>
            <a:grpFill/>
          </p:grpSpPr>
          <p:sp>
            <p:nvSpPr>
              <p:cNvPr id="4" name="圆角矩形 3"/>
              <p:cNvSpPr/>
              <p:nvPr>
                <p:custDataLst>
                  <p:tags r:id="rId11"/>
                </p:custDataLst>
              </p:nvPr>
            </p:nvSpPr>
            <p:spPr>
              <a:xfrm>
                <a:off x="2166" y="3771"/>
                <a:ext cx="17772" cy="1228"/>
              </a:xfrm>
              <a:prstGeom prst="roundRect">
                <a:avLst/>
              </a:prstGeom>
              <a:grpFill/>
              <a:ln>
                <a:solidFill>
                  <a:srgbClr val="1BF0F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endParaRPr>
              </a:p>
            </p:txBody>
          </p:sp>
          <p:sp>
            <p:nvSpPr>
              <p:cNvPr id="9" name="文本框 8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3480" y="3877"/>
                <a:ext cx="16419" cy="1122"/>
              </a:xfrm>
              <a:prstGeom prst="rect">
                <a:avLst/>
              </a:prstGeom>
              <a:grpFill/>
            </p:spPr>
            <p:txBody>
              <a:bodyPr wrap="square" rtlCol="0" anchor="t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30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解决思路与处理流程</a:t>
                </a:r>
              </a:p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3000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endParaRPr>
              </a:p>
            </p:txBody>
          </p:sp>
          <p:sp>
            <p:nvSpPr>
              <p:cNvPr id="10" name="文本框 9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2204" y="3877"/>
                <a:ext cx="1169" cy="1073"/>
              </a:xfrm>
              <a:prstGeom prst="rect">
                <a:avLst/>
              </a:prstGeom>
              <a:grpFill/>
            </p:spPr>
            <p:txBody>
              <a:bodyPr wrap="square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16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02</a:t>
                </a:r>
              </a:p>
            </p:txBody>
          </p:sp>
          <p:cxnSp>
            <p:nvCxnSpPr>
              <p:cNvPr id="17" name="直接连接符 16"/>
              <p:cNvCxnSpPr/>
              <p:nvPr>
                <p:custDataLst>
                  <p:tags r:id="rId14"/>
                </p:custDataLst>
              </p:nvPr>
            </p:nvCxnSpPr>
            <p:spPr>
              <a:xfrm>
                <a:off x="3373" y="3857"/>
                <a:ext cx="0" cy="1098"/>
              </a:xfrm>
              <a:prstGeom prst="line">
                <a:avLst/>
              </a:prstGeom>
              <a:grpFill/>
              <a:ln w="12700">
                <a:solidFill>
                  <a:srgbClr val="1BF0FC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组合 54"/>
            <p:cNvGrpSpPr/>
            <p:nvPr/>
          </p:nvGrpSpPr>
          <p:grpSpPr>
            <a:xfrm>
              <a:off x="10504" y="6106"/>
              <a:ext cx="7763" cy="1229"/>
              <a:chOff x="2166" y="3771"/>
              <a:chExt cx="17772" cy="1229"/>
            </a:xfrm>
            <a:grpFill/>
          </p:grpSpPr>
          <p:sp>
            <p:nvSpPr>
              <p:cNvPr id="69" name="圆角矩形 68"/>
              <p:cNvSpPr/>
              <p:nvPr>
                <p:custDataLst>
                  <p:tags r:id="rId7"/>
                </p:custDataLst>
              </p:nvPr>
            </p:nvSpPr>
            <p:spPr>
              <a:xfrm>
                <a:off x="2166" y="3771"/>
                <a:ext cx="17772" cy="1228"/>
              </a:xfrm>
              <a:prstGeom prst="roundRect">
                <a:avLst/>
              </a:prstGeom>
              <a:grpFill/>
              <a:ln>
                <a:solidFill>
                  <a:srgbClr val="1BF0F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endParaRPr>
              </a:p>
            </p:txBody>
          </p:sp>
          <p:sp>
            <p:nvSpPr>
              <p:cNvPr id="70" name="文本框 69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3480" y="3877"/>
                <a:ext cx="16419" cy="1123"/>
              </a:xfrm>
              <a:prstGeom prst="rect">
                <a:avLst/>
              </a:prstGeom>
              <a:grpFill/>
            </p:spPr>
            <p:txBody>
              <a:bodyPr wrap="square" rtlCol="0" anchor="t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30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项目亮点与项目展示</a:t>
                </a:r>
              </a:p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3000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endParaRPr>
              </a:p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3000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endParaRPr>
              </a:p>
            </p:txBody>
          </p:sp>
          <p:sp>
            <p:nvSpPr>
              <p:cNvPr id="71" name="文本框 70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2204" y="3877"/>
                <a:ext cx="1169" cy="1073"/>
              </a:xfrm>
              <a:prstGeom prst="rect">
                <a:avLst/>
              </a:prstGeom>
              <a:grpFill/>
            </p:spPr>
            <p:txBody>
              <a:bodyPr wrap="square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16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03</a:t>
                </a:r>
              </a:p>
            </p:txBody>
          </p:sp>
          <p:cxnSp>
            <p:nvCxnSpPr>
              <p:cNvPr id="73" name="直接连接符 72"/>
              <p:cNvCxnSpPr/>
              <p:nvPr>
                <p:custDataLst>
                  <p:tags r:id="rId10"/>
                </p:custDataLst>
              </p:nvPr>
            </p:nvCxnSpPr>
            <p:spPr>
              <a:xfrm>
                <a:off x="3373" y="3857"/>
                <a:ext cx="0" cy="1098"/>
              </a:xfrm>
              <a:prstGeom prst="line">
                <a:avLst/>
              </a:prstGeom>
              <a:grpFill/>
              <a:ln w="12700">
                <a:solidFill>
                  <a:srgbClr val="1BF0FC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10495" y="7678"/>
              <a:ext cx="7763" cy="1229"/>
              <a:chOff x="2166" y="3771"/>
              <a:chExt cx="17772" cy="1229"/>
            </a:xfrm>
            <a:grpFill/>
          </p:grpSpPr>
          <p:sp>
            <p:nvSpPr>
              <p:cNvPr id="111" name="圆角矩形 110"/>
              <p:cNvSpPr/>
              <p:nvPr>
                <p:custDataLst>
                  <p:tags r:id="rId3"/>
                </p:custDataLst>
              </p:nvPr>
            </p:nvSpPr>
            <p:spPr>
              <a:xfrm>
                <a:off x="2166" y="3771"/>
                <a:ext cx="17772" cy="1228"/>
              </a:xfrm>
              <a:prstGeom prst="roundRect">
                <a:avLst/>
              </a:prstGeom>
              <a:grpFill/>
              <a:ln>
                <a:solidFill>
                  <a:srgbClr val="1BF0F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endParaRPr>
              </a:p>
            </p:txBody>
          </p:sp>
          <p:sp>
            <p:nvSpPr>
              <p:cNvPr id="112" name="文本框 111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3480" y="3877"/>
                <a:ext cx="16419" cy="1123"/>
              </a:xfrm>
              <a:prstGeom prst="rect">
                <a:avLst/>
              </a:prstGeom>
              <a:grpFill/>
            </p:spPr>
            <p:txBody>
              <a:bodyPr wrap="square" rtlCol="0" anchor="t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30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方案实施与展望</a:t>
                </a:r>
              </a:p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3000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endParaRPr>
              </a:p>
            </p:txBody>
          </p:sp>
          <p:sp>
            <p:nvSpPr>
              <p:cNvPr id="113" name="文本框 112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2204" y="3877"/>
                <a:ext cx="1169" cy="1073"/>
              </a:xfrm>
              <a:prstGeom prst="rect">
                <a:avLst/>
              </a:prstGeom>
              <a:grpFill/>
            </p:spPr>
            <p:txBody>
              <a:bodyPr wrap="square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16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04</a:t>
                </a:r>
              </a:p>
            </p:txBody>
          </p:sp>
          <p:cxnSp>
            <p:nvCxnSpPr>
              <p:cNvPr id="114" name="直接连接符 113"/>
              <p:cNvCxnSpPr/>
              <p:nvPr>
                <p:custDataLst>
                  <p:tags r:id="rId6"/>
                </p:custDataLst>
              </p:nvPr>
            </p:nvCxnSpPr>
            <p:spPr>
              <a:xfrm>
                <a:off x="3373" y="3857"/>
                <a:ext cx="0" cy="1098"/>
              </a:xfrm>
              <a:prstGeom prst="line">
                <a:avLst/>
              </a:prstGeom>
              <a:grpFill/>
              <a:ln w="12700">
                <a:solidFill>
                  <a:srgbClr val="1BF0FC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" name="直接连接符 4"/>
          <p:cNvCxnSpPr/>
          <p:nvPr/>
        </p:nvCxnSpPr>
        <p:spPr>
          <a:xfrm>
            <a:off x="6320500" y="734589"/>
            <a:ext cx="0" cy="589915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看着, 笔记本, 苹果, 球&#10;&#10;描述已自动生成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5315" y="6144260"/>
            <a:ext cx="5419090" cy="1048385"/>
          </a:xfrm>
          <a:prstGeom prst="rect">
            <a:avLst/>
          </a:prstGeom>
        </p:spPr>
      </p:pic>
      <p:pic>
        <p:nvPicPr>
          <p:cNvPr id="17" name="图片 16" descr="图片包含 看着, 笔记本, 苹果, 球&#10;&#10;描述已自动生成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-1947545" y="2668270"/>
            <a:ext cx="5824855" cy="1126490"/>
          </a:xfrm>
          <a:prstGeom prst="rect">
            <a:avLst/>
          </a:prstGeom>
        </p:spPr>
      </p:pic>
      <p:pic>
        <p:nvPicPr>
          <p:cNvPr id="18" name="图片 17" descr="图片包含 看着, 笔记本, 苹果, 球&#10;&#10;描述已自动生成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7280275" y="6144260"/>
            <a:ext cx="5419090" cy="1048385"/>
          </a:xfrm>
          <a:prstGeom prst="rect">
            <a:avLst/>
          </a:prstGeom>
        </p:spPr>
      </p:pic>
      <p:sp>
        <p:nvSpPr>
          <p:cNvPr id="20" name="标题 19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820035" y="2500630"/>
            <a:ext cx="6551930" cy="1597025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7200">
                <a:gradFill>
                  <a:gsLst>
                    <a:gs pos="0">
                      <a:schemeClr val="l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敬请批评指正</a:t>
            </a:r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zh-CN" altLang="en-US" sz="2400" dirty="0">
                <a:solidFill>
                  <a:schemeClr val="lt1"/>
                </a:solidFill>
                <a:sym typeface="汉仪正圆-55W" panose="00020600040101010101" charset="-122"/>
              </a:rPr>
              <a:t>对不对不团队</a:t>
            </a:r>
          </a:p>
        </p:txBody>
      </p:sp>
      <p:sp>
        <p:nvSpPr>
          <p:cNvPr id="16" name="文本占位符 15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3342005" y="4930775"/>
            <a:ext cx="5970905" cy="45466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mar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000" b="1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None/>
            </a:pPr>
            <a:r>
              <a:rPr lang="en-US" altLang="zh-CN" sz="2000" dirty="0">
                <a:solidFill>
                  <a:schemeClr val="lt1"/>
                </a:solidFill>
                <a:sym typeface="+mn-ea"/>
              </a:rPr>
              <a:t>基于YOLOv5的井盖隐患智能识别系统实现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5315" y="6144260"/>
            <a:ext cx="5419090" cy="1048385"/>
          </a:xfrm>
          <a:prstGeom prst="rect">
            <a:avLst/>
          </a:prstGeom>
        </p:spPr>
      </p:pic>
      <p:pic>
        <p:nvPicPr>
          <p:cNvPr id="61" name="图片 60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-1947545" y="2668270"/>
            <a:ext cx="5824855" cy="1126490"/>
          </a:xfrm>
          <a:prstGeom prst="rect">
            <a:avLst/>
          </a:prstGeom>
        </p:spPr>
      </p:pic>
      <p:pic>
        <p:nvPicPr>
          <p:cNvPr id="65" name="图片 64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280275" y="6144260"/>
            <a:ext cx="5419090" cy="1048385"/>
          </a:xfrm>
          <a:prstGeom prst="rect">
            <a:avLst/>
          </a:prstGeom>
        </p:spPr>
      </p:pic>
      <p:sp>
        <p:nvSpPr>
          <p:cNvPr id="530" name="文本框 529"/>
          <p:cNvSpPr txBox="1"/>
          <p:nvPr>
            <p:custDataLst>
              <p:tags r:id="rId2"/>
            </p:custDataLst>
          </p:nvPr>
        </p:nvSpPr>
        <p:spPr>
          <a:xfrm>
            <a:off x="2417039" y="2661903"/>
            <a:ext cx="1561801" cy="1021959"/>
          </a:xfrm>
          <a:prstGeom prst="rect">
            <a:avLst/>
          </a:prstGeom>
          <a:noFill/>
        </p:spPr>
        <p:txBody>
          <a:bodyPr wrap="square" rtlCol="0" anchor="b" anchorCtr="0">
            <a:normAutofit fontScale="97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6000" b="1" spc="3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  <a:tileRect/>
                </a:gradFill>
                <a:effectLst>
                  <a:outerShdw blurRad="152400" sx="102000" sy="102000" algn="ctr" rotWithShape="0">
                    <a:srgbClr val="00EDB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charset="-122"/>
              </a:rPr>
              <a:t>1.</a:t>
            </a:r>
          </a:p>
        </p:txBody>
      </p:sp>
      <p:sp>
        <p:nvSpPr>
          <p:cNvPr id="66" name="标题 6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800">
                <a:gradFill>
                  <a:gsLst>
                    <a:gs pos="0">
                      <a:schemeClr val="lt1"/>
                    </a:gs>
                    <a:gs pos="100000">
                      <a:schemeClr val="accent2"/>
                    </a:gs>
                  </a:gsLst>
                  <a:lin ang="0" scaled="0"/>
                </a:gradFill>
                <a:sym typeface="+mn-ea"/>
              </a:rPr>
              <a:t>需求目标与项目介绍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文本框 6"/>
          <p:cNvSpPr txBox="1"/>
          <p:nvPr>
            <p:custDataLst>
              <p:tags r:id="rId3"/>
            </p:custDataLst>
          </p:nvPr>
        </p:nvSpPr>
        <p:spPr>
          <a:xfrm>
            <a:off x="457204" y="152401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</a:rPr>
              <a:t>需求目标</a:t>
            </a:r>
          </a:p>
        </p:txBody>
      </p:sp>
      <p:pic>
        <p:nvPicPr>
          <p:cNvPr id="16" name="图片 15"/>
          <p:cNvPicPr/>
          <p:nvPr userDrawn="1">
            <p:custDataLst>
              <p:tags r:id="rId4"/>
            </p:custDataLst>
          </p:nvPr>
        </p:nvPicPr>
        <p:blipFill>
          <a:blip r:embed="rId9" r:link="rId10" cstate="screen"/>
          <a:stretch>
            <a:fillRect/>
          </a:stretch>
        </p:blipFill>
        <p:spPr>
          <a:xfrm>
            <a:off x="10425382" y="5740903"/>
            <a:ext cx="1106002" cy="812297"/>
          </a:xfrm>
          <a:prstGeom prst="rect">
            <a:avLst/>
          </a:prstGeom>
        </p:spPr>
      </p:pic>
      <p:sp>
        <p:nvSpPr>
          <p:cNvPr id="17" name="圆角矩形 16"/>
          <p:cNvSpPr/>
          <p:nvPr>
            <p:custDataLst>
              <p:tags r:id="rId5"/>
            </p:custDataLst>
          </p:nvPr>
        </p:nvSpPr>
        <p:spPr>
          <a:xfrm>
            <a:off x="735579" y="1219200"/>
            <a:ext cx="1996947" cy="532777"/>
          </a:xfrm>
          <a:prstGeom prst="roundRect">
            <a:avLst/>
          </a:prstGeom>
          <a:solidFill>
            <a:srgbClr val="0A5E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cs typeface="汉仪正圆-55W" panose="00020600040101010101" charset="-122"/>
              <a:sym typeface="汉仪正圆-55W" panose="00020600040101010101" charset="-122"/>
            </a:endParaRPr>
          </a:p>
        </p:txBody>
      </p:sp>
      <p:sp>
        <p:nvSpPr>
          <p:cNvPr id="18" name="内容占位符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1016995" y="1236712"/>
            <a:ext cx="1434115" cy="469436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300" b="1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rPr>
              <a:t>井盖隐患</a:t>
            </a:r>
          </a:p>
        </p:txBody>
      </p:sp>
      <p:sp>
        <p:nvSpPr>
          <p:cNvPr id="20" name="文本框 19"/>
          <p:cNvSpPr txBox="1"/>
          <p:nvPr>
            <p:custDataLst>
              <p:tags r:id="rId7"/>
            </p:custDataLst>
          </p:nvPr>
        </p:nvSpPr>
        <p:spPr>
          <a:xfrm>
            <a:off x="660400" y="1911350"/>
            <a:ext cx="9295765" cy="885825"/>
          </a:xfrm>
          <a:prstGeom prst="rect">
            <a:avLst/>
          </a:prstGeom>
        </p:spPr>
        <p:txBody>
          <a:bodyPr>
            <a:noAutofit/>
          </a:bodyPr>
          <a:lstStyle/>
          <a:p>
            <a:pPr indent="457200" algn="l"/>
            <a:r>
              <a:rPr lang="zh-CN" altLang="en-US" dirty="0">
                <a:ln>
                  <a:noFill/>
                  <a:prstDash val="sysDot"/>
                </a:ln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◈人井管道数量庞大、分布广泛。井盖的隐患会对行人和车辆造成严重的</a:t>
            </a:r>
            <a:r>
              <a:rPr lang="zh-CN" altLang="en-US" sz="2000" dirty="0">
                <a:ln>
                  <a:noFill/>
                  <a:prstDash val="sysDot"/>
                </a:ln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安全风险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，因此及时发现和处理井盖隐患对于</a:t>
            </a:r>
            <a:r>
              <a:rPr lang="zh-CN" altLang="en-US" sz="2000" dirty="0">
                <a:ln>
                  <a:noFill/>
                  <a:prstDash val="sysDot"/>
                </a:ln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保障公共安全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至关重要。</a:t>
            </a:r>
          </a:p>
          <a:p>
            <a:pPr indent="457200" algn="l"/>
            <a:r>
              <a:rPr lang="zh-CN" altLang="en-US" dirty="0">
                <a:ln>
                  <a:noFill/>
                  <a:prstDash val="sysDot"/>
                </a:ln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◈考虑引入</a:t>
            </a:r>
            <a:r>
              <a:rPr lang="zh-CN" altLang="en-US" sz="2000" dirty="0">
                <a:ln>
                  <a:noFill/>
                  <a:prstDash val="sysDot"/>
                </a:ln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AI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手段实现井盖状态的智能识别，提高审核管理人员工作效率和质量。</a:t>
            </a:r>
            <a:endParaRPr lang="en-US" altLang="zh-CN" dirty="0">
              <a:ln>
                <a:noFill/>
                <a:prstDash val="sysDot"/>
              </a:ln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41780" y="3051810"/>
            <a:ext cx="8573135" cy="31794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6"/>
          <p:cNvSpPr txBox="1"/>
          <p:nvPr>
            <p:custDataLst>
              <p:tags r:id="rId3"/>
            </p:custDataLst>
          </p:nvPr>
        </p:nvSpPr>
        <p:spPr>
          <a:xfrm>
            <a:off x="457204" y="152401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</a:rPr>
              <a:t>需求目标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174750" y="1219200"/>
            <a:ext cx="1038860" cy="694690"/>
            <a:chOff x="2332" y="1920"/>
            <a:chExt cx="1636" cy="1094"/>
          </a:xfrm>
        </p:grpSpPr>
        <p:sp>
          <p:nvSpPr>
            <p:cNvPr id="12" name="任意多边形: 形状 20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>
            <a:xfrm rot="10800000" flipH="1" flipV="1">
              <a:off x="2580" y="1920"/>
              <a:ext cx="1388" cy="1095"/>
            </a:xfrm>
            <a:custGeom>
              <a:avLst/>
              <a:gdLst>
                <a:gd name="connsiteX0" fmla="*/ 207995 w 295275"/>
                <a:gd name="connsiteY0" fmla="*/ 0 h 599179"/>
                <a:gd name="connsiteX1" fmla="*/ 218480 w 295275"/>
                <a:gd name="connsiteY1" fmla="*/ 17025 h 599179"/>
                <a:gd name="connsiteX2" fmla="*/ 263922 w 295275"/>
                <a:gd name="connsiteY2" fmla="*/ 59952 h 599179"/>
                <a:gd name="connsiteX3" fmla="*/ 275967 w 295275"/>
                <a:gd name="connsiteY3" fmla="*/ 66705 h 599179"/>
                <a:gd name="connsiteX4" fmla="*/ 258864 w 295275"/>
                <a:gd name="connsiteY4" fmla="*/ 77309 h 599179"/>
                <a:gd name="connsiteX5" fmla="*/ 164932 w 295275"/>
                <a:gd name="connsiteY5" fmla="*/ 229252 h 599179"/>
                <a:gd name="connsiteX6" fmla="*/ 145322 w 295275"/>
                <a:gd name="connsiteY6" fmla="*/ 303904 h 599179"/>
                <a:gd name="connsiteX7" fmla="*/ 295275 w 295275"/>
                <a:gd name="connsiteY7" fmla="*/ 303904 h 599179"/>
                <a:gd name="connsiteX8" fmla="*/ 295275 w 295275"/>
                <a:gd name="connsiteY8" fmla="*/ 599179 h 599179"/>
                <a:gd name="connsiteX9" fmla="*/ 0 w 295275"/>
                <a:gd name="connsiteY9" fmla="*/ 599179 h 599179"/>
                <a:gd name="connsiteX10" fmla="*/ 0 w 295275"/>
                <a:gd name="connsiteY10" fmla="*/ 303904 h 599179"/>
                <a:gd name="connsiteX11" fmla="*/ 5952 w 295275"/>
                <a:gd name="connsiteY11" fmla="*/ 269304 h 599179"/>
                <a:gd name="connsiteX12" fmla="*/ 204540 w 295275"/>
                <a:gd name="connsiteY12" fmla="*/ 547 h 599179"/>
                <a:gd name="connsiteX0-1" fmla="*/ 207995 w 295275"/>
                <a:gd name="connsiteY0-2" fmla="*/ 0 h 599179"/>
                <a:gd name="connsiteX1-3" fmla="*/ 218480 w 295275"/>
                <a:gd name="connsiteY1-4" fmla="*/ 17025 h 599179"/>
                <a:gd name="connsiteX2-5" fmla="*/ 263922 w 295275"/>
                <a:gd name="connsiteY2-6" fmla="*/ 59952 h 599179"/>
                <a:gd name="connsiteX3-7" fmla="*/ 275967 w 295275"/>
                <a:gd name="connsiteY3-8" fmla="*/ 66705 h 599179"/>
                <a:gd name="connsiteX4-9" fmla="*/ 258864 w 295275"/>
                <a:gd name="connsiteY4-10" fmla="*/ 77309 h 599179"/>
                <a:gd name="connsiteX5-11" fmla="*/ 164932 w 295275"/>
                <a:gd name="connsiteY5-12" fmla="*/ 229252 h 599179"/>
                <a:gd name="connsiteX6-13" fmla="*/ 152376 w 295275"/>
                <a:gd name="connsiteY6-14" fmla="*/ 303904 h 599179"/>
                <a:gd name="connsiteX7-15" fmla="*/ 295275 w 295275"/>
                <a:gd name="connsiteY7-16" fmla="*/ 303904 h 599179"/>
                <a:gd name="connsiteX8-17" fmla="*/ 295275 w 295275"/>
                <a:gd name="connsiteY8-18" fmla="*/ 599179 h 599179"/>
                <a:gd name="connsiteX9-19" fmla="*/ 0 w 295275"/>
                <a:gd name="connsiteY9-20" fmla="*/ 599179 h 599179"/>
                <a:gd name="connsiteX10-21" fmla="*/ 0 w 295275"/>
                <a:gd name="connsiteY10-22" fmla="*/ 303904 h 599179"/>
                <a:gd name="connsiteX11-23" fmla="*/ 5952 w 295275"/>
                <a:gd name="connsiteY11-24" fmla="*/ 269304 h 599179"/>
                <a:gd name="connsiteX12-25" fmla="*/ 204540 w 295275"/>
                <a:gd name="connsiteY12-26" fmla="*/ 547 h 599179"/>
                <a:gd name="connsiteX13" fmla="*/ 207995 w 295275"/>
                <a:gd name="connsiteY13" fmla="*/ 0 h 599179"/>
                <a:gd name="connsiteX0-27" fmla="*/ 207995 w 295275"/>
                <a:gd name="connsiteY0-28" fmla="*/ 0 h 599179"/>
                <a:gd name="connsiteX1-29" fmla="*/ 218480 w 295275"/>
                <a:gd name="connsiteY1-30" fmla="*/ 17025 h 599179"/>
                <a:gd name="connsiteX2-31" fmla="*/ 263922 w 295275"/>
                <a:gd name="connsiteY2-32" fmla="*/ 59952 h 599179"/>
                <a:gd name="connsiteX3-33" fmla="*/ 275967 w 295275"/>
                <a:gd name="connsiteY3-34" fmla="*/ 66705 h 599179"/>
                <a:gd name="connsiteX4-35" fmla="*/ 258864 w 295275"/>
                <a:gd name="connsiteY4-36" fmla="*/ 77309 h 599179"/>
                <a:gd name="connsiteX5-37" fmla="*/ 164932 w 295275"/>
                <a:gd name="connsiteY5-38" fmla="*/ 229252 h 599179"/>
                <a:gd name="connsiteX6-39" fmla="*/ 152376 w 295275"/>
                <a:gd name="connsiteY6-40" fmla="*/ 303904 h 599179"/>
                <a:gd name="connsiteX7-41" fmla="*/ 295275 w 295275"/>
                <a:gd name="connsiteY7-42" fmla="*/ 303904 h 599179"/>
                <a:gd name="connsiteX8-43" fmla="*/ 295275 w 295275"/>
                <a:gd name="connsiteY8-44" fmla="*/ 599179 h 599179"/>
                <a:gd name="connsiteX9-45" fmla="*/ 0 w 295275"/>
                <a:gd name="connsiteY9-46" fmla="*/ 599179 h 599179"/>
                <a:gd name="connsiteX10-47" fmla="*/ 0 w 295275"/>
                <a:gd name="connsiteY10-48" fmla="*/ 303904 h 599179"/>
                <a:gd name="connsiteX11-49" fmla="*/ 5952 w 295275"/>
                <a:gd name="connsiteY11-50" fmla="*/ 269304 h 599179"/>
                <a:gd name="connsiteX12-51" fmla="*/ 204540 w 295275"/>
                <a:gd name="connsiteY12-52" fmla="*/ 547 h 599179"/>
                <a:gd name="connsiteX13-53" fmla="*/ 207995 w 295275"/>
                <a:gd name="connsiteY13-54" fmla="*/ 0 h 599179"/>
                <a:gd name="connsiteX0-55" fmla="*/ 207995 w 295275"/>
                <a:gd name="connsiteY0-56" fmla="*/ 0 h 599179"/>
                <a:gd name="connsiteX1-57" fmla="*/ 218480 w 295275"/>
                <a:gd name="connsiteY1-58" fmla="*/ 17025 h 599179"/>
                <a:gd name="connsiteX2-59" fmla="*/ 263922 w 295275"/>
                <a:gd name="connsiteY2-60" fmla="*/ 59952 h 599179"/>
                <a:gd name="connsiteX3-61" fmla="*/ 275967 w 295275"/>
                <a:gd name="connsiteY3-62" fmla="*/ 66705 h 599179"/>
                <a:gd name="connsiteX4-63" fmla="*/ 258864 w 295275"/>
                <a:gd name="connsiteY4-64" fmla="*/ 77309 h 599179"/>
                <a:gd name="connsiteX5-65" fmla="*/ 164932 w 295275"/>
                <a:gd name="connsiteY5-66" fmla="*/ 229252 h 599179"/>
                <a:gd name="connsiteX6-67" fmla="*/ 152376 w 295275"/>
                <a:gd name="connsiteY6-68" fmla="*/ 303904 h 599179"/>
                <a:gd name="connsiteX7-69" fmla="*/ 295275 w 295275"/>
                <a:gd name="connsiteY7-70" fmla="*/ 303904 h 599179"/>
                <a:gd name="connsiteX8-71" fmla="*/ 295275 w 295275"/>
                <a:gd name="connsiteY8-72" fmla="*/ 599179 h 599179"/>
                <a:gd name="connsiteX9-73" fmla="*/ 0 w 295275"/>
                <a:gd name="connsiteY9-74" fmla="*/ 599179 h 599179"/>
                <a:gd name="connsiteX10-75" fmla="*/ 0 w 295275"/>
                <a:gd name="connsiteY10-76" fmla="*/ 303904 h 599179"/>
                <a:gd name="connsiteX11-77" fmla="*/ 5952 w 295275"/>
                <a:gd name="connsiteY11-78" fmla="*/ 269304 h 599179"/>
                <a:gd name="connsiteX12-79" fmla="*/ 204540 w 295275"/>
                <a:gd name="connsiteY12-80" fmla="*/ 547 h 599179"/>
                <a:gd name="connsiteX13-81" fmla="*/ 207995 w 295275"/>
                <a:gd name="connsiteY13-82" fmla="*/ 0 h 599179"/>
                <a:gd name="connsiteX0-83" fmla="*/ 207995 w 295275"/>
                <a:gd name="connsiteY0-84" fmla="*/ 0 h 599179"/>
                <a:gd name="connsiteX1-85" fmla="*/ 218480 w 295275"/>
                <a:gd name="connsiteY1-86" fmla="*/ 17025 h 599179"/>
                <a:gd name="connsiteX2-87" fmla="*/ 263922 w 295275"/>
                <a:gd name="connsiteY2-88" fmla="*/ 59952 h 599179"/>
                <a:gd name="connsiteX3-89" fmla="*/ 275967 w 295275"/>
                <a:gd name="connsiteY3-90" fmla="*/ 66705 h 599179"/>
                <a:gd name="connsiteX4-91" fmla="*/ 258864 w 295275"/>
                <a:gd name="connsiteY4-92" fmla="*/ 77309 h 599179"/>
                <a:gd name="connsiteX5-93" fmla="*/ 152376 w 295275"/>
                <a:gd name="connsiteY5-94" fmla="*/ 303904 h 599179"/>
                <a:gd name="connsiteX6-95" fmla="*/ 295275 w 295275"/>
                <a:gd name="connsiteY6-96" fmla="*/ 303904 h 599179"/>
                <a:gd name="connsiteX7-97" fmla="*/ 295275 w 295275"/>
                <a:gd name="connsiteY7-98" fmla="*/ 599179 h 599179"/>
                <a:gd name="connsiteX8-99" fmla="*/ 0 w 295275"/>
                <a:gd name="connsiteY8-100" fmla="*/ 599179 h 599179"/>
                <a:gd name="connsiteX9-101" fmla="*/ 0 w 295275"/>
                <a:gd name="connsiteY9-102" fmla="*/ 303904 h 599179"/>
                <a:gd name="connsiteX10-103" fmla="*/ 5952 w 295275"/>
                <a:gd name="connsiteY10-104" fmla="*/ 269304 h 599179"/>
                <a:gd name="connsiteX11-105" fmla="*/ 204540 w 295275"/>
                <a:gd name="connsiteY11-106" fmla="*/ 547 h 599179"/>
                <a:gd name="connsiteX12-107" fmla="*/ 207995 w 295275"/>
                <a:gd name="connsiteY12-108" fmla="*/ 0 h 599179"/>
                <a:gd name="connsiteX0-109" fmla="*/ 207995 w 295275"/>
                <a:gd name="connsiteY0-110" fmla="*/ 0 h 599179"/>
                <a:gd name="connsiteX1-111" fmla="*/ 218480 w 295275"/>
                <a:gd name="connsiteY1-112" fmla="*/ 17025 h 599179"/>
                <a:gd name="connsiteX2-113" fmla="*/ 263922 w 295275"/>
                <a:gd name="connsiteY2-114" fmla="*/ 59952 h 599179"/>
                <a:gd name="connsiteX3-115" fmla="*/ 275967 w 295275"/>
                <a:gd name="connsiteY3-116" fmla="*/ 66705 h 599179"/>
                <a:gd name="connsiteX4-117" fmla="*/ 258864 w 295275"/>
                <a:gd name="connsiteY4-118" fmla="*/ 77309 h 599179"/>
                <a:gd name="connsiteX5-119" fmla="*/ 152376 w 295275"/>
                <a:gd name="connsiteY5-120" fmla="*/ 303904 h 599179"/>
                <a:gd name="connsiteX6-121" fmla="*/ 295275 w 295275"/>
                <a:gd name="connsiteY6-122" fmla="*/ 303904 h 599179"/>
                <a:gd name="connsiteX7-123" fmla="*/ 295275 w 295275"/>
                <a:gd name="connsiteY7-124" fmla="*/ 599179 h 599179"/>
                <a:gd name="connsiteX8-125" fmla="*/ 0 w 295275"/>
                <a:gd name="connsiteY8-126" fmla="*/ 599179 h 599179"/>
                <a:gd name="connsiteX9-127" fmla="*/ 0 w 295275"/>
                <a:gd name="connsiteY9-128" fmla="*/ 303904 h 599179"/>
                <a:gd name="connsiteX10-129" fmla="*/ 5952 w 295275"/>
                <a:gd name="connsiteY10-130" fmla="*/ 269304 h 599179"/>
                <a:gd name="connsiteX11-131" fmla="*/ 204540 w 295275"/>
                <a:gd name="connsiteY11-132" fmla="*/ 547 h 599179"/>
                <a:gd name="connsiteX12-133" fmla="*/ 207995 w 295275"/>
                <a:gd name="connsiteY12-134" fmla="*/ 0 h 599179"/>
                <a:gd name="connsiteX0-135" fmla="*/ 207995 w 295275"/>
                <a:gd name="connsiteY0-136" fmla="*/ 0 h 599179"/>
                <a:gd name="connsiteX1-137" fmla="*/ 218480 w 295275"/>
                <a:gd name="connsiteY1-138" fmla="*/ 17025 h 599179"/>
                <a:gd name="connsiteX2-139" fmla="*/ 263922 w 295275"/>
                <a:gd name="connsiteY2-140" fmla="*/ 59952 h 599179"/>
                <a:gd name="connsiteX3-141" fmla="*/ 275967 w 295275"/>
                <a:gd name="connsiteY3-142" fmla="*/ 66705 h 599179"/>
                <a:gd name="connsiteX4-143" fmla="*/ 152376 w 295275"/>
                <a:gd name="connsiteY4-144" fmla="*/ 303904 h 599179"/>
                <a:gd name="connsiteX5-145" fmla="*/ 295275 w 295275"/>
                <a:gd name="connsiteY5-146" fmla="*/ 303904 h 599179"/>
                <a:gd name="connsiteX6-147" fmla="*/ 295275 w 295275"/>
                <a:gd name="connsiteY6-148" fmla="*/ 599179 h 599179"/>
                <a:gd name="connsiteX7-149" fmla="*/ 0 w 295275"/>
                <a:gd name="connsiteY7-150" fmla="*/ 599179 h 599179"/>
                <a:gd name="connsiteX8-151" fmla="*/ 0 w 295275"/>
                <a:gd name="connsiteY8-152" fmla="*/ 303904 h 599179"/>
                <a:gd name="connsiteX9-153" fmla="*/ 5952 w 295275"/>
                <a:gd name="connsiteY9-154" fmla="*/ 269304 h 599179"/>
                <a:gd name="connsiteX10-155" fmla="*/ 204540 w 295275"/>
                <a:gd name="connsiteY10-156" fmla="*/ 547 h 599179"/>
                <a:gd name="connsiteX11-157" fmla="*/ 207995 w 295275"/>
                <a:gd name="connsiteY11-158" fmla="*/ 0 h 599179"/>
                <a:gd name="connsiteX0-159" fmla="*/ 207995 w 295275"/>
                <a:gd name="connsiteY0-160" fmla="*/ 0 h 599179"/>
                <a:gd name="connsiteX1-161" fmla="*/ 218480 w 295275"/>
                <a:gd name="connsiteY1-162" fmla="*/ 17025 h 599179"/>
                <a:gd name="connsiteX2-163" fmla="*/ 263922 w 295275"/>
                <a:gd name="connsiteY2-164" fmla="*/ 59952 h 599179"/>
                <a:gd name="connsiteX3-165" fmla="*/ 275967 w 295275"/>
                <a:gd name="connsiteY3-166" fmla="*/ 66705 h 599179"/>
                <a:gd name="connsiteX4-167" fmla="*/ 152376 w 295275"/>
                <a:gd name="connsiteY4-168" fmla="*/ 303904 h 599179"/>
                <a:gd name="connsiteX5-169" fmla="*/ 295275 w 295275"/>
                <a:gd name="connsiteY5-170" fmla="*/ 303904 h 599179"/>
                <a:gd name="connsiteX6-171" fmla="*/ 295275 w 295275"/>
                <a:gd name="connsiteY6-172" fmla="*/ 599179 h 599179"/>
                <a:gd name="connsiteX7-173" fmla="*/ 0 w 295275"/>
                <a:gd name="connsiteY7-174" fmla="*/ 599179 h 599179"/>
                <a:gd name="connsiteX8-175" fmla="*/ 0 w 295275"/>
                <a:gd name="connsiteY8-176" fmla="*/ 303904 h 599179"/>
                <a:gd name="connsiteX9-177" fmla="*/ 5952 w 295275"/>
                <a:gd name="connsiteY9-178" fmla="*/ 269304 h 599179"/>
                <a:gd name="connsiteX10-179" fmla="*/ 204540 w 295275"/>
                <a:gd name="connsiteY10-180" fmla="*/ 547 h 599179"/>
                <a:gd name="connsiteX11-181" fmla="*/ 207995 w 295275"/>
                <a:gd name="connsiteY11-182" fmla="*/ 0 h 599179"/>
                <a:gd name="connsiteX0-183" fmla="*/ 207995 w 295275"/>
                <a:gd name="connsiteY0-184" fmla="*/ 0 h 599179"/>
                <a:gd name="connsiteX1-185" fmla="*/ 218480 w 295275"/>
                <a:gd name="connsiteY1-186" fmla="*/ 17025 h 599179"/>
                <a:gd name="connsiteX2-187" fmla="*/ 263922 w 295275"/>
                <a:gd name="connsiteY2-188" fmla="*/ 59952 h 599179"/>
                <a:gd name="connsiteX3-189" fmla="*/ 275967 w 295275"/>
                <a:gd name="connsiteY3-190" fmla="*/ 66705 h 599179"/>
                <a:gd name="connsiteX4-191" fmla="*/ 152376 w 295275"/>
                <a:gd name="connsiteY4-192" fmla="*/ 303904 h 599179"/>
                <a:gd name="connsiteX5-193" fmla="*/ 295275 w 295275"/>
                <a:gd name="connsiteY5-194" fmla="*/ 303904 h 599179"/>
                <a:gd name="connsiteX6-195" fmla="*/ 295275 w 295275"/>
                <a:gd name="connsiteY6-196" fmla="*/ 599179 h 599179"/>
                <a:gd name="connsiteX7-197" fmla="*/ 0 w 295275"/>
                <a:gd name="connsiteY7-198" fmla="*/ 599179 h 599179"/>
                <a:gd name="connsiteX8-199" fmla="*/ 0 w 295275"/>
                <a:gd name="connsiteY8-200" fmla="*/ 303904 h 599179"/>
                <a:gd name="connsiteX9-201" fmla="*/ 5952 w 295275"/>
                <a:gd name="connsiteY9-202" fmla="*/ 269304 h 599179"/>
                <a:gd name="connsiteX10-203" fmla="*/ 204540 w 295275"/>
                <a:gd name="connsiteY10-204" fmla="*/ 547 h 599179"/>
                <a:gd name="connsiteX11-205" fmla="*/ 207995 w 295275"/>
                <a:gd name="connsiteY11-206" fmla="*/ 0 h 599179"/>
                <a:gd name="connsiteX0-207" fmla="*/ 207995 w 295275"/>
                <a:gd name="connsiteY0-208" fmla="*/ 0 h 599179"/>
                <a:gd name="connsiteX1-209" fmla="*/ 218480 w 295275"/>
                <a:gd name="connsiteY1-210" fmla="*/ 17025 h 599179"/>
                <a:gd name="connsiteX2-211" fmla="*/ 263922 w 295275"/>
                <a:gd name="connsiteY2-212" fmla="*/ 59952 h 599179"/>
                <a:gd name="connsiteX3-213" fmla="*/ 275967 w 295275"/>
                <a:gd name="connsiteY3-214" fmla="*/ 66705 h 599179"/>
                <a:gd name="connsiteX4-215" fmla="*/ 152376 w 295275"/>
                <a:gd name="connsiteY4-216" fmla="*/ 303904 h 599179"/>
                <a:gd name="connsiteX5-217" fmla="*/ 295275 w 295275"/>
                <a:gd name="connsiteY5-218" fmla="*/ 303904 h 599179"/>
                <a:gd name="connsiteX6-219" fmla="*/ 295275 w 295275"/>
                <a:gd name="connsiteY6-220" fmla="*/ 599179 h 599179"/>
                <a:gd name="connsiteX7-221" fmla="*/ 0 w 295275"/>
                <a:gd name="connsiteY7-222" fmla="*/ 599179 h 599179"/>
                <a:gd name="connsiteX8-223" fmla="*/ 0 w 295275"/>
                <a:gd name="connsiteY8-224" fmla="*/ 303904 h 599179"/>
                <a:gd name="connsiteX9-225" fmla="*/ 5952 w 295275"/>
                <a:gd name="connsiteY9-226" fmla="*/ 269304 h 599179"/>
                <a:gd name="connsiteX10-227" fmla="*/ 204540 w 295275"/>
                <a:gd name="connsiteY10-228" fmla="*/ 547 h 599179"/>
                <a:gd name="connsiteX11-229" fmla="*/ 207995 w 295275"/>
                <a:gd name="connsiteY11-230" fmla="*/ 0 h 599179"/>
                <a:gd name="connsiteX0-231" fmla="*/ 207995 w 295275"/>
                <a:gd name="connsiteY0-232" fmla="*/ 0 h 599179"/>
                <a:gd name="connsiteX1-233" fmla="*/ 218480 w 295275"/>
                <a:gd name="connsiteY1-234" fmla="*/ 17025 h 599179"/>
                <a:gd name="connsiteX2-235" fmla="*/ 263922 w 295275"/>
                <a:gd name="connsiteY2-236" fmla="*/ 59952 h 599179"/>
                <a:gd name="connsiteX3-237" fmla="*/ 275967 w 295275"/>
                <a:gd name="connsiteY3-238" fmla="*/ 66705 h 599179"/>
                <a:gd name="connsiteX4-239" fmla="*/ 152376 w 295275"/>
                <a:gd name="connsiteY4-240" fmla="*/ 303904 h 599179"/>
                <a:gd name="connsiteX5-241" fmla="*/ 295275 w 295275"/>
                <a:gd name="connsiteY5-242" fmla="*/ 303904 h 599179"/>
                <a:gd name="connsiteX6-243" fmla="*/ 295275 w 295275"/>
                <a:gd name="connsiteY6-244" fmla="*/ 599179 h 599179"/>
                <a:gd name="connsiteX7-245" fmla="*/ 0 w 295275"/>
                <a:gd name="connsiteY7-246" fmla="*/ 599179 h 599179"/>
                <a:gd name="connsiteX8-247" fmla="*/ 0 w 295275"/>
                <a:gd name="connsiteY8-248" fmla="*/ 303904 h 599179"/>
                <a:gd name="connsiteX9-249" fmla="*/ 204540 w 295275"/>
                <a:gd name="connsiteY9-250" fmla="*/ 547 h 599179"/>
                <a:gd name="connsiteX10-251" fmla="*/ 207995 w 295275"/>
                <a:gd name="connsiteY10-252" fmla="*/ 0 h 599179"/>
                <a:gd name="connsiteX0-253" fmla="*/ 207995 w 295275"/>
                <a:gd name="connsiteY0-254" fmla="*/ 0 h 599179"/>
                <a:gd name="connsiteX1-255" fmla="*/ 218480 w 295275"/>
                <a:gd name="connsiteY1-256" fmla="*/ 17025 h 599179"/>
                <a:gd name="connsiteX2-257" fmla="*/ 263922 w 295275"/>
                <a:gd name="connsiteY2-258" fmla="*/ 59952 h 599179"/>
                <a:gd name="connsiteX3-259" fmla="*/ 275967 w 295275"/>
                <a:gd name="connsiteY3-260" fmla="*/ 66705 h 599179"/>
                <a:gd name="connsiteX4-261" fmla="*/ 152376 w 295275"/>
                <a:gd name="connsiteY4-262" fmla="*/ 303904 h 599179"/>
                <a:gd name="connsiteX5-263" fmla="*/ 295275 w 295275"/>
                <a:gd name="connsiteY5-264" fmla="*/ 303904 h 599179"/>
                <a:gd name="connsiteX6-265" fmla="*/ 295275 w 295275"/>
                <a:gd name="connsiteY6-266" fmla="*/ 599179 h 599179"/>
                <a:gd name="connsiteX7-267" fmla="*/ 0 w 295275"/>
                <a:gd name="connsiteY7-268" fmla="*/ 599179 h 599179"/>
                <a:gd name="connsiteX8-269" fmla="*/ 0 w 295275"/>
                <a:gd name="connsiteY8-270" fmla="*/ 303904 h 599179"/>
                <a:gd name="connsiteX9-271" fmla="*/ 204540 w 295275"/>
                <a:gd name="connsiteY9-272" fmla="*/ 547 h 599179"/>
                <a:gd name="connsiteX10-273" fmla="*/ 207995 w 295275"/>
                <a:gd name="connsiteY10-274" fmla="*/ 0 h 599179"/>
                <a:gd name="connsiteX0-275" fmla="*/ 207995 w 295275"/>
                <a:gd name="connsiteY0-276" fmla="*/ 0 h 599179"/>
                <a:gd name="connsiteX1-277" fmla="*/ 218480 w 295275"/>
                <a:gd name="connsiteY1-278" fmla="*/ 17025 h 599179"/>
                <a:gd name="connsiteX2-279" fmla="*/ 263922 w 295275"/>
                <a:gd name="connsiteY2-280" fmla="*/ 59952 h 599179"/>
                <a:gd name="connsiteX3-281" fmla="*/ 275967 w 295275"/>
                <a:gd name="connsiteY3-282" fmla="*/ 66705 h 599179"/>
                <a:gd name="connsiteX4-283" fmla="*/ 152376 w 295275"/>
                <a:gd name="connsiteY4-284" fmla="*/ 303904 h 599179"/>
                <a:gd name="connsiteX5-285" fmla="*/ 295275 w 295275"/>
                <a:gd name="connsiteY5-286" fmla="*/ 303904 h 599179"/>
                <a:gd name="connsiteX6-287" fmla="*/ 295275 w 295275"/>
                <a:gd name="connsiteY6-288" fmla="*/ 599179 h 599179"/>
                <a:gd name="connsiteX7-289" fmla="*/ 0 w 295275"/>
                <a:gd name="connsiteY7-290" fmla="*/ 599179 h 599179"/>
                <a:gd name="connsiteX8-291" fmla="*/ 0 w 295275"/>
                <a:gd name="connsiteY8-292" fmla="*/ 303904 h 599179"/>
                <a:gd name="connsiteX9-293" fmla="*/ 207995 w 295275"/>
                <a:gd name="connsiteY9-294" fmla="*/ 0 h 599179"/>
                <a:gd name="connsiteX0-295" fmla="*/ 207995 w 295275"/>
                <a:gd name="connsiteY0-296" fmla="*/ 0 h 599179"/>
                <a:gd name="connsiteX1-297" fmla="*/ 218480 w 295275"/>
                <a:gd name="connsiteY1-298" fmla="*/ 17025 h 599179"/>
                <a:gd name="connsiteX2-299" fmla="*/ 263922 w 295275"/>
                <a:gd name="connsiteY2-300" fmla="*/ 59952 h 599179"/>
                <a:gd name="connsiteX3-301" fmla="*/ 275967 w 295275"/>
                <a:gd name="connsiteY3-302" fmla="*/ 66705 h 599179"/>
                <a:gd name="connsiteX4-303" fmla="*/ 152376 w 295275"/>
                <a:gd name="connsiteY4-304" fmla="*/ 303904 h 599179"/>
                <a:gd name="connsiteX5-305" fmla="*/ 295275 w 295275"/>
                <a:gd name="connsiteY5-306" fmla="*/ 303904 h 599179"/>
                <a:gd name="connsiteX6-307" fmla="*/ 295275 w 295275"/>
                <a:gd name="connsiteY6-308" fmla="*/ 599179 h 599179"/>
                <a:gd name="connsiteX7-309" fmla="*/ 0 w 295275"/>
                <a:gd name="connsiteY7-310" fmla="*/ 599179 h 599179"/>
                <a:gd name="connsiteX8-311" fmla="*/ 0 w 295275"/>
                <a:gd name="connsiteY8-312" fmla="*/ 303904 h 599179"/>
                <a:gd name="connsiteX9-313" fmla="*/ 207995 w 295275"/>
                <a:gd name="connsiteY9-314" fmla="*/ 0 h 599179"/>
                <a:gd name="connsiteX0-315" fmla="*/ 207995 w 295275"/>
                <a:gd name="connsiteY0-316" fmla="*/ 0 h 599179"/>
                <a:gd name="connsiteX1-317" fmla="*/ 218480 w 295275"/>
                <a:gd name="connsiteY1-318" fmla="*/ 17025 h 599179"/>
                <a:gd name="connsiteX2-319" fmla="*/ 263922 w 295275"/>
                <a:gd name="connsiteY2-320" fmla="*/ 59952 h 599179"/>
                <a:gd name="connsiteX3-321" fmla="*/ 275967 w 295275"/>
                <a:gd name="connsiteY3-322" fmla="*/ 66705 h 599179"/>
                <a:gd name="connsiteX4-323" fmla="*/ 152376 w 295275"/>
                <a:gd name="connsiteY4-324" fmla="*/ 303904 h 599179"/>
                <a:gd name="connsiteX5-325" fmla="*/ 295275 w 295275"/>
                <a:gd name="connsiteY5-326" fmla="*/ 303904 h 599179"/>
                <a:gd name="connsiteX6-327" fmla="*/ 295275 w 295275"/>
                <a:gd name="connsiteY6-328" fmla="*/ 599179 h 599179"/>
                <a:gd name="connsiteX7-329" fmla="*/ 0 w 295275"/>
                <a:gd name="connsiteY7-330" fmla="*/ 599179 h 599179"/>
                <a:gd name="connsiteX8-331" fmla="*/ 0 w 295275"/>
                <a:gd name="connsiteY8-332" fmla="*/ 303904 h 599179"/>
                <a:gd name="connsiteX9-333" fmla="*/ 207995 w 295275"/>
                <a:gd name="connsiteY9-334" fmla="*/ 0 h 599179"/>
                <a:gd name="connsiteX0-335" fmla="*/ 207995 w 295275"/>
                <a:gd name="connsiteY0-336" fmla="*/ 0 h 599179"/>
                <a:gd name="connsiteX1-337" fmla="*/ 218480 w 295275"/>
                <a:gd name="connsiteY1-338" fmla="*/ 17025 h 599179"/>
                <a:gd name="connsiteX2-339" fmla="*/ 263922 w 295275"/>
                <a:gd name="connsiteY2-340" fmla="*/ 59952 h 599179"/>
                <a:gd name="connsiteX3-341" fmla="*/ 275967 w 295275"/>
                <a:gd name="connsiteY3-342" fmla="*/ 66705 h 599179"/>
                <a:gd name="connsiteX4-343" fmla="*/ 152376 w 295275"/>
                <a:gd name="connsiteY4-344" fmla="*/ 303904 h 599179"/>
                <a:gd name="connsiteX5-345" fmla="*/ 295275 w 295275"/>
                <a:gd name="connsiteY5-346" fmla="*/ 303904 h 599179"/>
                <a:gd name="connsiteX6-347" fmla="*/ 295275 w 295275"/>
                <a:gd name="connsiteY6-348" fmla="*/ 599179 h 599179"/>
                <a:gd name="connsiteX7-349" fmla="*/ 0 w 295275"/>
                <a:gd name="connsiteY7-350" fmla="*/ 599179 h 599179"/>
                <a:gd name="connsiteX8-351" fmla="*/ 0 w 295275"/>
                <a:gd name="connsiteY8-352" fmla="*/ 303904 h 599179"/>
                <a:gd name="connsiteX9-353" fmla="*/ 207995 w 295275"/>
                <a:gd name="connsiteY9-354" fmla="*/ 0 h 599179"/>
                <a:gd name="connsiteX0-355" fmla="*/ 207995 w 295275"/>
                <a:gd name="connsiteY0-356" fmla="*/ 0 h 599179"/>
                <a:gd name="connsiteX1-357" fmla="*/ 218480 w 295275"/>
                <a:gd name="connsiteY1-358" fmla="*/ 17025 h 599179"/>
                <a:gd name="connsiteX2-359" fmla="*/ 263922 w 295275"/>
                <a:gd name="connsiteY2-360" fmla="*/ 59952 h 599179"/>
                <a:gd name="connsiteX3-361" fmla="*/ 275967 w 295275"/>
                <a:gd name="connsiteY3-362" fmla="*/ 66705 h 599179"/>
                <a:gd name="connsiteX4-363" fmla="*/ 152376 w 295275"/>
                <a:gd name="connsiteY4-364" fmla="*/ 303904 h 599179"/>
                <a:gd name="connsiteX5-365" fmla="*/ 295275 w 295275"/>
                <a:gd name="connsiteY5-366" fmla="*/ 303904 h 599179"/>
                <a:gd name="connsiteX6-367" fmla="*/ 295275 w 295275"/>
                <a:gd name="connsiteY6-368" fmla="*/ 599179 h 599179"/>
                <a:gd name="connsiteX7-369" fmla="*/ 0 w 295275"/>
                <a:gd name="connsiteY7-370" fmla="*/ 599179 h 599179"/>
                <a:gd name="connsiteX8-371" fmla="*/ 0 w 295275"/>
                <a:gd name="connsiteY8-372" fmla="*/ 303904 h 599179"/>
                <a:gd name="connsiteX9-373" fmla="*/ 207995 w 295275"/>
                <a:gd name="connsiteY9-374" fmla="*/ 0 h 599179"/>
                <a:gd name="connsiteX0-375" fmla="*/ 207995 w 295275"/>
                <a:gd name="connsiteY0-376" fmla="*/ 0 h 599179"/>
                <a:gd name="connsiteX1-377" fmla="*/ 218480 w 295275"/>
                <a:gd name="connsiteY1-378" fmla="*/ 17025 h 599179"/>
                <a:gd name="connsiteX2-379" fmla="*/ 263922 w 295275"/>
                <a:gd name="connsiteY2-380" fmla="*/ 59952 h 599179"/>
                <a:gd name="connsiteX3-381" fmla="*/ 275967 w 295275"/>
                <a:gd name="connsiteY3-382" fmla="*/ 66705 h 599179"/>
                <a:gd name="connsiteX4-383" fmla="*/ 152376 w 295275"/>
                <a:gd name="connsiteY4-384" fmla="*/ 303904 h 599179"/>
                <a:gd name="connsiteX5-385" fmla="*/ 295275 w 295275"/>
                <a:gd name="connsiteY5-386" fmla="*/ 303904 h 599179"/>
                <a:gd name="connsiteX6-387" fmla="*/ 295275 w 295275"/>
                <a:gd name="connsiteY6-388" fmla="*/ 599179 h 599179"/>
                <a:gd name="connsiteX7-389" fmla="*/ 0 w 295275"/>
                <a:gd name="connsiteY7-390" fmla="*/ 599179 h 599179"/>
                <a:gd name="connsiteX8-391" fmla="*/ 0 w 295275"/>
                <a:gd name="connsiteY8-392" fmla="*/ 303904 h 599179"/>
                <a:gd name="connsiteX9-393" fmla="*/ 207995 w 295275"/>
                <a:gd name="connsiteY9-394" fmla="*/ 0 h 599179"/>
                <a:gd name="connsiteX0-395" fmla="*/ 207995 w 295275"/>
                <a:gd name="connsiteY0-396" fmla="*/ 0 h 599179"/>
                <a:gd name="connsiteX1-397" fmla="*/ 218480 w 295275"/>
                <a:gd name="connsiteY1-398" fmla="*/ 17025 h 599179"/>
                <a:gd name="connsiteX2-399" fmla="*/ 263922 w 295275"/>
                <a:gd name="connsiteY2-400" fmla="*/ 59952 h 599179"/>
                <a:gd name="connsiteX3-401" fmla="*/ 275967 w 295275"/>
                <a:gd name="connsiteY3-402" fmla="*/ 66705 h 599179"/>
                <a:gd name="connsiteX4-403" fmla="*/ 152376 w 295275"/>
                <a:gd name="connsiteY4-404" fmla="*/ 303904 h 599179"/>
                <a:gd name="connsiteX5-405" fmla="*/ 295275 w 295275"/>
                <a:gd name="connsiteY5-406" fmla="*/ 303904 h 599179"/>
                <a:gd name="connsiteX6-407" fmla="*/ 295275 w 295275"/>
                <a:gd name="connsiteY6-408" fmla="*/ 599179 h 599179"/>
                <a:gd name="connsiteX7-409" fmla="*/ 0 w 295275"/>
                <a:gd name="connsiteY7-410" fmla="*/ 599179 h 599179"/>
                <a:gd name="connsiteX8-411" fmla="*/ 0 w 295275"/>
                <a:gd name="connsiteY8-412" fmla="*/ 303904 h 599179"/>
                <a:gd name="connsiteX9-413" fmla="*/ 207995 w 295275"/>
                <a:gd name="connsiteY9-414" fmla="*/ 0 h 599179"/>
                <a:gd name="connsiteX0-415" fmla="*/ 207995 w 295275"/>
                <a:gd name="connsiteY0-416" fmla="*/ 0 h 599179"/>
                <a:gd name="connsiteX1-417" fmla="*/ 218480 w 295275"/>
                <a:gd name="connsiteY1-418" fmla="*/ 17025 h 599179"/>
                <a:gd name="connsiteX2-419" fmla="*/ 263922 w 295275"/>
                <a:gd name="connsiteY2-420" fmla="*/ 59952 h 599179"/>
                <a:gd name="connsiteX3-421" fmla="*/ 275967 w 295275"/>
                <a:gd name="connsiteY3-422" fmla="*/ 66705 h 599179"/>
                <a:gd name="connsiteX4-423" fmla="*/ 152376 w 295275"/>
                <a:gd name="connsiteY4-424" fmla="*/ 303904 h 599179"/>
                <a:gd name="connsiteX5-425" fmla="*/ 295275 w 295275"/>
                <a:gd name="connsiteY5-426" fmla="*/ 303904 h 599179"/>
                <a:gd name="connsiteX6-427" fmla="*/ 295275 w 295275"/>
                <a:gd name="connsiteY6-428" fmla="*/ 599179 h 599179"/>
                <a:gd name="connsiteX7-429" fmla="*/ 0 w 295275"/>
                <a:gd name="connsiteY7-430" fmla="*/ 599179 h 599179"/>
                <a:gd name="connsiteX8-431" fmla="*/ 0 w 295275"/>
                <a:gd name="connsiteY8-432" fmla="*/ 334942 h 599179"/>
                <a:gd name="connsiteX9-433" fmla="*/ 207995 w 295275"/>
                <a:gd name="connsiteY9-434" fmla="*/ 0 h 599179"/>
                <a:gd name="connsiteX0-435" fmla="*/ 207995 w 295275"/>
                <a:gd name="connsiteY0-436" fmla="*/ 0 h 599179"/>
                <a:gd name="connsiteX1-437" fmla="*/ 218480 w 295275"/>
                <a:gd name="connsiteY1-438" fmla="*/ 17025 h 599179"/>
                <a:gd name="connsiteX2-439" fmla="*/ 263922 w 295275"/>
                <a:gd name="connsiteY2-440" fmla="*/ 59952 h 599179"/>
                <a:gd name="connsiteX3-441" fmla="*/ 275967 w 295275"/>
                <a:gd name="connsiteY3-442" fmla="*/ 66705 h 599179"/>
                <a:gd name="connsiteX4-443" fmla="*/ 152376 w 295275"/>
                <a:gd name="connsiteY4-444" fmla="*/ 303904 h 599179"/>
                <a:gd name="connsiteX5-445" fmla="*/ 295275 w 295275"/>
                <a:gd name="connsiteY5-446" fmla="*/ 303904 h 599179"/>
                <a:gd name="connsiteX6-447" fmla="*/ 295275 w 295275"/>
                <a:gd name="connsiteY6-448" fmla="*/ 599179 h 599179"/>
                <a:gd name="connsiteX7-449" fmla="*/ 0 w 295275"/>
                <a:gd name="connsiteY7-450" fmla="*/ 599179 h 599179"/>
                <a:gd name="connsiteX8-451" fmla="*/ 0 w 295275"/>
                <a:gd name="connsiteY8-452" fmla="*/ 334942 h 599179"/>
                <a:gd name="connsiteX9-453" fmla="*/ 207995 w 295275"/>
                <a:gd name="connsiteY9-454" fmla="*/ 0 h 599179"/>
                <a:gd name="connsiteX0-455" fmla="*/ 207995 w 295275"/>
                <a:gd name="connsiteY0-456" fmla="*/ 0 h 599179"/>
                <a:gd name="connsiteX1-457" fmla="*/ 218480 w 295275"/>
                <a:gd name="connsiteY1-458" fmla="*/ 17025 h 599179"/>
                <a:gd name="connsiteX2-459" fmla="*/ 263922 w 295275"/>
                <a:gd name="connsiteY2-460" fmla="*/ 59952 h 599179"/>
                <a:gd name="connsiteX3-461" fmla="*/ 275967 w 295275"/>
                <a:gd name="connsiteY3-462" fmla="*/ 66705 h 599179"/>
                <a:gd name="connsiteX4-463" fmla="*/ 152376 w 295275"/>
                <a:gd name="connsiteY4-464" fmla="*/ 303904 h 599179"/>
                <a:gd name="connsiteX5-465" fmla="*/ 295275 w 295275"/>
                <a:gd name="connsiteY5-466" fmla="*/ 303904 h 599179"/>
                <a:gd name="connsiteX6-467" fmla="*/ 295275 w 295275"/>
                <a:gd name="connsiteY6-468" fmla="*/ 599179 h 599179"/>
                <a:gd name="connsiteX7-469" fmla="*/ 0 w 295275"/>
                <a:gd name="connsiteY7-470" fmla="*/ 599179 h 599179"/>
                <a:gd name="connsiteX8-471" fmla="*/ 0 w 295275"/>
                <a:gd name="connsiteY8-472" fmla="*/ 334942 h 599179"/>
                <a:gd name="connsiteX9-473" fmla="*/ 207995 w 295275"/>
                <a:gd name="connsiteY9-474" fmla="*/ 0 h 5991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587" h="1252">
                  <a:moveTo>
                    <a:pt x="1385" y="0"/>
                  </a:moveTo>
                  <a:lnTo>
                    <a:pt x="1410" y="36"/>
                  </a:lnTo>
                  <a:cubicBezTo>
                    <a:pt x="1439" y="68"/>
                    <a:pt x="1474" y="98"/>
                    <a:pt x="1515" y="125"/>
                  </a:cubicBezTo>
                  <a:lnTo>
                    <a:pt x="1542" y="139"/>
                  </a:lnTo>
                  <a:cubicBezTo>
                    <a:pt x="1540" y="139"/>
                    <a:pt x="1291" y="309"/>
                    <a:pt x="1257" y="635"/>
                  </a:cubicBezTo>
                  <a:lnTo>
                    <a:pt x="1587" y="635"/>
                  </a:lnTo>
                  <a:lnTo>
                    <a:pt x="1587" y="1252"/>
                  </a:lnTo>
                  <a:lnTo>
                    <a:pt x="905" y="1252"/>
                  </a:lnTo>
                  <a:lnTo>
                    <a:pt x="905" y="700"/>
                  </a:lnTo>
                  <a:cubicBezTo>
                    <a:pt x="929" y="237"/>
                    <a:pt x="1385" y="5"/>
                    <a:pt x="1385" y="0"/>
                  </a:cubicBezTo>
                  <a:close/>
                  <a:moveTo>
                    <a:pt x="480" y="0"/>
                  </a:moveTo>
                  <a:lnTo>
                    <a:pt x="505" y="36"/>
                  </a:lnTo>
                  <a:cubicBezTo>
                    <a:pt x="534" y="68"/>
                    <a:pt x="569" y="98"/>
                    <a:pt x="610" y="125"/>
                  </a:cubicBezTo>
                  <a:lnTo>
                    <a:pt x="637" y="139"/>
                  </a:lnTo>
                  <a:cubicBezTo>
                    <a:pt x="635" y="139"/>
                    <a:pt x="386" y="309"/>
                    <a:pt x="352" y="635"/>
                  </a:cubicBezTo>
                  <a:lnTo>
                    <a:pt x="682" y="635"/>
                  </a:lnTo>
                  <a:lnTo>
                    <a:pt x="682" y="1252"/>
                  </a:lnTo>
                  <a:lnTo>
                    <a:pt x="0" y="1252"/>
                  </a:lnTo>
                  <a:lnTo>
                    <a:pt x="0" y="700"/>
                  </a:lnTo>
                  <a:cubicBezTo>
                    <a:pt x="24" y="237"/>
                    <a:pt x="480" y="5"/>
                    <a:pt x="480" y="0"/>
                  </a:cubicBezTo>
                  <a:close/>
                </a:path>
              </a:pathLst>
            </a:custGeom>
            <a:solidFill>
              <a:schemeClr val="accent1">
                <a:alpha val="15000"/>
              </a:schemeClr>
            </a:solidFill>
            <a:ln w="317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" name="任意多边形: 形状 19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>
            <a:xfrm rot="10800000" flipH="1" flipV="1">
              <a:off x="2332" y="1920"/>
              <a:ext cx="1388" cy="1095"/>
            </a:xfrm>
            <a:custGeom>
              <a:avLst/>
              <a:gdLst>
                <a:gd name="connsiteX0" fmla="*/ 207995 w 295275"/>
                <a:gd name="connsiteY0" fmla="*/ 0 h 599179"/>
                <a:gd name="connsiteX1" fmla="*/ 218480 w 295275"/>
                <a:gd name="connsiteY1" fmla="*/ 17025 h 599179"/>
                <a:gd name="connsiteX2" fmla="*/ 263922 w 295275"/>
                <a:gd name="connsiteY2" fmla="*/ 59952 h 599179"/>
                <a:gd name="connsiteX3" fmla="*/ 275967 w 295275"/>
                <a:gd name="connsiteY3" fmla="*/ 66705 h 599179"/>
                <a:gd name="connsiteX4" fmla="*/ 258864 w 295275"/>
                <a:gd name="connsiteY4" fmla="*/ 77309 h 599179"/>
                <a:gd name="connsiteX5" fmla="*/ 164932 w 295275"/>
                <a:gd name="connsiteY5" fmla="*/ 229252 h 599179"/>
                <a:gd name="connsiteX6" fmla="*/ 145322 w 295275"/>
                <a:gd name="connsiteY6" fmla="*/ 303904 h 599179"/>
                <a:gd name="connsiteX7" fmla="*/ 295275 w 295275"/>
                <a:gd name="connsiteY7" fmla="*/ 303904 h 599179"/>
                <a:gd name="connsiteX8" fmla="*/ 295275 w 295275"/>
                <a:gd name="connsiteY8" fmla="*/ 599179 h 599179"/>
                <a:gd name="connsiteX9" fmla="*/ 0 w 295275"/>
                <a:gd name="connsiteY9" fmla="*/ 599179 h 599179"/>
                <a:gd name="connsiteX10" fmla="*/ 0 w 295275"/>
                <a:gd name="connsiteY10" fmla="*/ 303904 h 599179"/>
                <a:gd name="connsiteX11" fmla="*/ 5952 w 295275"/>
                <a:gd name="connsiteY11" fmla="*/ 269304 h 599179"/>
                <a:gd name="connsiteX12" fmla="*/ 204540 w 295275"/>
                <a:gd name="connsiteY12" fmla="*/ 547 h 599179"/>
                <a:gd name="connsiteX0-1" fmla="*/ 207995 w 295275"/>
                <a:gd name="connsiteY0-2" fmla="*/ 0 h 599179"/>
                <a:gd name="connsiteX1-3" fmla="*/ 218480 w 295275"/>
                <a:gd name="connsiteY1-4" fmla="*/ 17025 h 599179"/>
                <a:gd name="connsiteX2-5" fmla="*/ 263922 w 295275"/>
                <a:gd name="connsiteY2-6" fmla="*/ 59952 h 599179"/>
                <a:gd name="connsiteX3-7" fmla="*/ 275967 w 295275"/>
                <a:gd name="connsiteY3-8" fmla="*/ 66705 h 599179"/>
                <a:gd name="connsiteX4-9" fmla="*/ 258864 w 295275"/>
                <a:gd name="connsiteY4-10" fmla="*/ 77309 h 599179"/>
                <a:gd name="connsiteX5-11" fmla="*/ 164932 w 295275"/>
                <a:gd name="connsiteY5-12" fmla="*/ 229252 h 599179"/>
                <a:gd name="connsiteX6-13" fmla="*/ 152376 w 295275"/>
                <a:gd name="connsiteY6-14" fmla="*/ 303904 h 599179"/>
                <a:gd name="connsiteX7-15" fmla="*/ 295275 w 295275"/>
                <a:gd name="connsiteY7-16" fmla="*/ 303904 h 599179"/>
                <a:gd name="connsiteX8-17" fmla="*/ 295275 w 295275"/>
                <a:gd name="connsiteY8-18" fmla="*/ 599179 h 599179"/>
                <a:gd name="connsiteX9-19" fmla="*/ 0 w 295275"/>
                <a:gd name="connsiteY9-20" fmla="*/ 599179 h 599179"/>
                <a:gd name="connsiteX10-21" fmla="*/ 0 w 295275"/>
                <a:gd name="connsiteY10-22" fmla="*/ 303904 h 599179"/>
                <a:gd name="connsiteX11-23" fmla="*/ 5952 w 295275"/>
                <a:gd name="connsiteY11-24" fmla="*/ 269304 h 599179"/>
                <a:gd name="connsiteX12-25" fmla="*/ 204540 w 295275"/>
                <a:gd name="connsiteY12-26" fmla="*/ 547 h 599179"/>
                <a:gd name="connsiteX13" fmla="*/ 207995 w 295275"/>
                <a:gd name="connsiteY13" fmla="*/ 0 h 599179"/>
                <a:gd name="connsiteX0-27" fmla="*/ 207995 w 295275"/>
                <a:gd name="connsiteY0-28" fmla="*/ 0 h 599179"/>
                <a:gd name="connsiteX1-29" fmla="*/ 218480 w 295275"/>
                <a:gd name="connsiteY1-30" fmla="*/ 17025 h 599179"/>
                <a:gd name="connsiteX2-31" fmla="*/ 263922 w 295275"/>
                <a:gd name="connsiteY2-32" fmla="*/ 59952 h 599179"/>
                <a:gd name="connsiteX3-33" fmla="*/ 275967 w 295275"/>
                <a:gd name="connsiteY3-34" fmla="*/ 66705 h 599179"/>
                <a:gd name="connsiteX4-35" fmla="*/ 258864 w 295275"/>
                <a:gd name="connsiteY4-36" fmla="*/ 77309 h 599179"/>
                <a:gd name="connsiteX5-37" fmla="*/ 164932 w 295275"/>
                <a:gd name="connsiteY5-38" fmla="*/ 229252 h 599179"/>
                <a:gd name="connsiteX6-39" fmla="*/ 152376 w 295275"/>
                <a:gd name="connsiteY6-40" fmla="*/ 303904 h 599179"/>
                <a:gd name="connsiteX7-41" fmla="*/ 295275 w 295275"/>
                <a:gd name="connsiteY7-42" fmla="*/ 303904 h 599179"/>
                <a:gd name="connsiteX8-43" fmla="*/ 295275 w 295275"/>
                <a:gd name="connsiteY8-44" fmla="*/ 599179 h 599179"/>
                <a:gd name="connsiteX9-45" fmla="*/ 0 w 295275"/>
                <a:gd name="connsiteY9-46" fmla="*/ 599179 h 599179"/>
                <a:gd name="connsiteX10-47" fmla="*/ 0 w 295275"/>
                <a:gd name="connsiteY10-48" fmla="*/ 303904 h 599179"/>
                <a:gd name="connsiteX11-49" fmla="*/ 5952 w 295275"/>
                <a:gd name="connsiteY11-50" fmla="*/ 269304 h 599179"/>
                <a:gd name="connsiteX12-51" fmla="*/ 204540 w 295275"/>
                <a:gd name="connsiteY12-52" fmla="*/ 547 h 599179"/>
                <a:gd name="connsiteX13-53" fmla="*/ 207995 w 295275"/>
                <a:gd name="connsiteY13-54" fmla="*/ 0 h 599179"/>
                <a:gd name="connsiteX0-55" fmla="*/ 207995 w 295275"/>
                <a:gd name="connsiteY0-56" fmla="*/ 0 h 599179"/>
                <a:gd name="connsiteX1-57" fmla="*/ 218480 w 295275"/>
                <a:gd name="connsiteY1-58" fmla="*/ 17025 h 599179"/>
                <a:gd name="connsiteX2-59" fmla="*/ 263922 w 295275"/>
                <a:gd name="connsiteY2-60" fmla="*/ 59952 h 599179"/>
                <a:gd name="connsiteX3-61" fmla="*/ 275967 w 295275"/>
                <a:gd name="connsiteY3-62" fmla="*/ 66705 h 599179"/>
                <a:gd name="connsiteX4-63" fmla="*/ 258864 w 295275"/>
                <a:gd name="connsiteY4-64" fmla="*/ 77309 h 599179"/>
                <a:gd name="connsiteX5-65" fmla="*/ 164932 w 295275"/>
                <a:gd name="connsiteY5-66" fmla="*/ 229252 h 599179"/>
                <a:gd name="connsiteX6-67" fmla="*/ 152376 w 295275"/>
                <a:gd name="connsiteY6-68" fmla="*/ 303904 h 599179"/>
                <a:gd name="connsiteX7-69" fmla="*/ 295275 w 295275"/>
                <a:gd name="connsiteY7-70" fmla="*/ 303904 h 599179"/>
                <a:gd name="connsiteX8-71" fmla="*/ 295275 w 295275"/>
                <a:gd name="connsiteY8-72" fmla="*/ 599179 h 599179"/>
                <a:gd name="connsiteX9-73" fmla="*/ 0 w 295275"/>
                <a:gd name="connsiteY9-74" fmla="*/ 599179 h 599179"/>
                <a:gd name="connsiteX10-75" fmla="*/ 0 w 295275"/>
                <a:gd name="connsiteY10-76" fmla="*/ 303904 h 599179"/>
                <a:gd name="connsiteX11-77" fmla="*/ 5952 w 295275"/>
                <a:gd name="connsiteY11-78" fmla="*/ 269304 h 599179"/>
                <a:gd name="connsiteX12-79" fmla="*/ 204540 w 295275"/>
                <a:gd name="connsiteY12-80" fmla="*/ 547 h 599179"/>
                <a:gd name="connsiteX13-81" fmla="*/ 207995 w 295275"/>
                <a:gd name="connsiteY13-82" fmla="*/ 0 h 599179"/>
                <a:gd name="connsiteX0-83" fmla="*/ 207995 w 295275"/>
                <a:gd name="connsiteY0-84" fmla="*/ 0 h 599179"/>
                <a:gd name="connsiteX1-85" fmla="*/ 218480 w 295275"/>
                <a:gd name="connsiteY1-86" fmla="*/ 17025 h 599179"/>
                <a:gd name="connsiteX2-87" fmla="*/ 263922 w 295275"/>
                <a:gd name="connsiteY2-88" fmla="*/ 59952 h 599179"/>
                <a:gd name="connsiteX3-89" fmla="*/ 275967 w 295275"/>
                <a:gd name="connsiteY3-90" fmla="*/ 66705 h 599179"/>
                <a:gd name="connsiteX4-91" fmla="*/ 258864 w 295275"/>
                <a:gd name="connsiteY4-92" fmla="*/ 77309 h 599179"/>
                <a:gd name="connsiteX5-93" fmla="*/ 152376 w 295275"/>
                <a:gd name="connsiteY5-94" fmla="*/ 303904 h 599179"/>
                <a:gd name="connsiteX6-95" fmla="*/ 295275 w 295275"/>
                <a:gd name="connsiteY6-96" fmla="*/ 303904 h 599179"/>
                <a:gd name="connsiteX7-97" fmla="*/ 295275 w 295275"/>
                <a:gd name="connsiteY7-98" fmla="*/ 599179 h 599179"/>
                <a:gd name="connsiteX8-99" fmla="*/ 0 w 295275"/>
                <a:gd name="connsiteY8-100" fmla="*/ 599179 h 599179"/>
                <a:gd name="connsiteX9-101" fmla="*/ 0 w 295275"/>
                <a:gd name="connsiteY9-102" fmla="*/ 303904 h 599179"/>
                <a:gd name="connsiteX10-103" fmla="*/ 5952 w 295275"/>
                <a:gd name="connsiteY10-104" fmla="*/ 269304 h 599179"/>
                <a:gd name="connsiteX11-105" fmla="*/ 204540 w 295275"/>
                <a:gd name="connsiteY11-106" fmla="*/ 547 h 599179"/>
                <a:gd name="connsiteX12-107" fmla="*/ 207995 w 295275"/>
                <a:gd name="connsiteY12-108" fmla="*/ 0 h 599179"/>
                <a:gd name="connsiteX0-109" fmla="*/ 207995 w 295275"/>
                <a:gd name="connsiteY0-110" fmla="*/ 0 h 599179"/>
                <a:gd name="connsiteX1-111" fmla="*/ 218480 w 295275"/>
                <a:gd name="connsiteY1-112" fmla="*/ 17025 h 599179"/>
                <a:gd name="connsiteX2-113" fmla="*/ 263922 w 295275"/>
                <a:gd name="connsiteY2-114" fmla="*/ 59952 h 599179"/>
                <a:gd name="connsiteX3-115" fmla="*/ 275967 w 295275"/>
                <a:gd name="connsiteY3-116" fmla="*/ 66705 h 599179"/>
                <a:gd name="connsiteX4-117" fmla="*/ 258864 w 295275"/>
                <a:gd name="connsiteY4-118" fmla="*/ 77309 h 599179"/>
                <a:gd name="connsiteX5-119" fmla="*/ 152376 w 295275"/>
                <a:gd name="connsiteY5-120" fmla="*/ 303904 h 599179"/>
                <a:gd name="connsiteX6-121" fmla="*/ 295275 w 295275"/>
                <a:gd name="connsiteY6-122" fmla="*/ 303904 h 599179"/>
                <a:gd name="connsiteX7-123" fmla="*/ 295275 w 295275"/>
                <a:gd name="connsiteY7-124" fmla="*/ 599179 h 599179"/>
                <a:gd name="connsiteX8-125" fmla="*/ 0 w 295275"/>
                <a:gd name="connsiteY8-126" fmla="*/ 599179 h 599179"/>
                <a:gd name="connsiteX9-127" fmla="*/ 0 w 295275"/>
                <a:gd name="connsiteY9-128" fmla="*/ 303904 h 599179"/>
                <a:gd name="connsiteX10-129" fmla="*/ 5952 w 295275"/>
                <a:gd name="connsiteY10-130" fmla="*/ 269304 h 599179"/>
                <a:gd name="connsiteX11-131" fmla="*/ 204540 w 295275"/>
                <a:gd name="connsiteY11-132" fmla="*/ 547 h 599179"/>
                <a:gd name="connsiteX12-133" fmla="*/ 207995 w 295275"/>
                <a:gd name="connsiteY12-134" fmla="*/ 0 h 599179"/>
                <a:gd name="connsiteX0-135" fmla="*/ 207995 w 295275"/>
                <a:gd name="connsiteY0-136" fmla="*/ 0 h 599179"/>
                <a:gd name="connsiteX1-137" fmla="*/ 218480 w 295275"/>
                <a:gd name="connsiteY1-138" fmla="*/ 17025 h 599179"/>
                <a:gd name="connsiteX2-139" fmla="*/ 263922 w 295275"/>
                <a:gd name="connsiteY2-140" fmla="*/ 59952 h 599179"/>
                <a:gd name="connsiteX3-141" fmla="*/ 275967 w 295275"/>
                <a:gd name="connsiteY3-142" fmla="*/ 66705 h 599179"/>
                <a:gd name="connsiteX4-143" fmla="*/ 152376 w 295275"/>
                <a:gd name="connsiteY4-144" fmla="*/ 303904 h 599179"/>
                <a:gd name="connsiteX5-145" fmla="*/ 295275 w 295275"/>
                <a:gd name="connsiteY5-146" fmla="*/ 303904 h 599179"/>
                <a:gd name="connsiteX6-147" fmla="*/ 295275 w 295275"/>
                <a:gd name="connsiteY6-148" fmla="*/ 599179 h 599179"/>
                <a:gd name="connsiteX7-149" fmla="*/ 0 w 295275"/>
                <a:gd name="connsiteY7-150" fmla="*/ 599179 h 599179"/>
                <a:gd name="connsiteX8-151" fmla="*/ 0 w 295275"/>
                <a:gd name="connsiteY8-152" fmla="*/ 303904 h 599179"/>
                <a:gd name="connsiteX9-153" fmla="*/ 5952 w 295275"/>
                <a:gd name="connsiteY9-154" fmla="*/ 269304 h 599179"/>
                <a:gd name="connsiteX10-155" fmla="*/ 204540 w 295275"/>
                <a:gd name="connsiteY10-156" fmla="*/ 547 h 599179"/>
                <a:gd name="connsiteX11-157" fmla="*/ 207995 w 295275"/>
                <a:gd name="connsiteY11-158" fmla="*/ 0 h 599179"/>
                <a:gd name="connsiteX0-159" fmla="*/ 207995 w 295275"/>
                <a:gd name="connsiteY0-160" fmla="*/ 0 h 599179"/>
                <a:gd name="connsiteX1-161" fmla="*/ 218480 w 295275"/>
                <a:gd name="connsiteY1-162" fmla="*/ 17025 h 599179"/>
                <a:gd name="connsiteX2-163" fmla="*/ 263922 w 295275"/>
                <a:gd name="connsiteY2-164" fmla="*/ 59952 h 599179"/>
                <a:gd name="connsiteX3-165" fmla="*/ 275967 w 295275"/>
                <a:gd name="connsiteY3-166" fmla="*/ 66705 h 599179"/>
                <a:gd name="connsiteX4-167" fmla="*/ 152376 w 295275"/>
                <a:gd name="connsiteY4-168" fmla="*/ 303904 h 599179"/>
                <a:gd name="connsiteX5-169" fmla="*/ 295275 w 295275"/>
                <a:gd name="connsiteY5-170" fmla="*/ 303904 h 599179"/>
                <a:gd name="connsiteX6-171" fmla="*/ 295275 w 295275"/>
                <a:gd name="connsiteY6-172" fmla="*/ 599179 h 599179"/>
                <a:gd name="connsiteX7-173" fmla="*/ 0 w 295275"/>
                <a:gd name="connsiteY7-174" fmla="*/ 599179 h 599179"/>
                <a:gd name="connsiteX8-175" fmla="*/ 0 w 295275"/>
                <a:gd name="connsiteY8-176" fmla="*/ 303904 h 599179"/>
                <a:gd name="connsiteX9-177" fmla="*/ 5952 w 295275"/>
                <a:gd name="connsiteY9-178" fmla="*/ 269304 h 599179"/>
                <a:gd name="connsiteX10-179" fmla="*/ 204540 w 295275"/>
                <a:gd name="connsiteY10-180" fmla="*/ 547 h 599179"/>
                <a:gd name="connsiteX11-181" fmla="*/ 207995 w 295275"/>
                <a:gd name="connsiteY11-182" fmla="*/ 0 h 599179"/>
                <a:gd name="connsiteX0-183" fmla="*/ 207995 w 295275"/>
                <a:gd name="connsiteY0-184" fmla="*/ 0 h 599179"/>
                <a:gd name="connsiteX1-185" fmla="*/ 218480 w 295275"/>
                <a:gd name="connsiteY1-186" fmla="*/ 17025 h 599179"/>
                <a:gd name="connsiteX2-187" fmla="*/ 263922 w 295275"/>
                <a:gd name="connsiteY2-188" fmla="*/ 59952 h 599179"/>
                <a:gd name="connsiteX3-189" fmla="*/ 275967 w 295275"/>
                <a:gd name="connsiteY3-190" fmla="*/ 66705 h 599179"/>
                <a:gd name="connsiteX4-191" fmla="*/ 152376 w 295275"/>
                <a:gd name="connsiteY4-192" fmla="*/ 303904 h 599179"/>
                <a:gd name="connsiteX5-193" fmla="*/ 295275 w 295275"/>
                <a:gd name="connsiteY5-194" fmla="*/ 303904 h 599179"/>
                <a:gd name="connsiteX6-195" fmla="*/ 295275 w 295275"/>
                <a:gd name="connsiteY6-196" fmla="*/ 599179 h 599179"/>
                <a:gd name="connsiteX7-197" fmla="*/ 0 w 295275"/>
                <a:gd name="connsiteY7-198" fmla="*/ 599179 h 599179"/>
                <a:gd name="connsiteX8-199" fmla="*/ 0 w 295275"/>
                <a:gd name="connsiteY8-200" fmla="*/ 303904 h 599179"/>
                <a:gd name="connsiteX9-201" fmla="*/ 5952 w 295275"/>
                <a:gd name="connsiteY9-202" fmla="*/ 269304 h 599179"/>
                <a:gd name="connsiteX10-203" fmla="*/ 204540 w 295275"/>
                <a:gd name="connsiteY10-204" fmla="*/ 547 h 599179"/>
                <a:gd name="connsiteX11-205" fmla="*/ 207995 w 295275"/>
                <a:gd name="connsiteY11-206" fmla="*/ 0 h 599179"/>
                <a:gd name="connsiteX0-207" fmla="*/ 207995 w 295275"/>
                <a:gd name="connsiteY0-208" fmla="*/ 0 h 599179"/>
                <a:gd name="connsiteX1-209" fmla="*/ 218480 w 295275"/>
                <a:gd name="connsiteY1-210" fmla="*/ 17025 h 599179"/>
                <a:gd name="connsiteX2-211" fmla="*/ 263922 w 295275"/>
                <a:gd name="connsiteY2-212" fmla="*/ 59952 h 599179"/>
                <a:gd name="connsiteX3-213" fmla="*/ 275967 w 295275"/>
                <a:gd name="connsiteY3-214" fmla="*/ 66705 h 599179"/>
                <a:gd name="connsiteX4-215" fmla="*/ 152376 w 295275"/>
                <a:gd name="connsiteY4-216" fmla="*/ 303904 h 599179"/>
                <a:gd name="connsiteX5-217" fmla="*/ 295275 w 295275"/>
                <a:gd name="connsiteY5-218" fmla="*/ 303904 h 599179"/>
                <a:gd name="connsiteX6-219" fmla="*/ 295275 w 295275"/>
                <a:gd name="connsiteY6-220" fmla="*/ 599179 h 599179"/>
                <a:gd name="connsiteX7-221" fmla="*/ 0 w 295275"/>
                <a:gd name="connsiteY7-222" fmla="*/ 599179 h 599179"/>
                <a:gd name="connsiteX8-223" fmla="*/ 0 w 295275"/>
                <a:gd name="connsiteY8-224" fmla="*/ 303904 h 599179"/>
                <a:gd name="connsiteX9-225" fmla="*/ 5952 w 295275"/>
                <a:gd name="connsiteY9-226" fmla="*/ 269304 h 599179"/>
                <a:gd name="connsiteX10-227" fmla="*/ 204540 w 295275"/>
                <a:gd name="connsiteY10-228" fmla="*/ 547 h 599179"/>
                <a:gd name="connsiteX11-229" fmla="*/ 207995 w 295275"/>
                <a:gd name="connsiteY11-230" fmla="*/ 0 h 599179"/>
                <a:gd name="connsiteX0-231" fmla="*/ 207995 w 295275"/>
                <a:gd name="connsiteY0-232" fmla="*/ 0 h 599179"/>
                <a:gd name="connsiteX1-233" fmla="*/ 218480 w 295275"/>
                <a:gd name="connsiteY1-234" fmla="*/ 17025 h 599179"/>
                <a:gd name="connsiteX2-235" fmla="*/ 263922 w 295275"/>
                <a:gd name="connsiteY2-236" fmla="*/ 59952 h 599179"/>
                <a:gd name="connsiteX3-237" fmla="*/ 275967 w 295275"/>
                <a:gd name="connsiteY3-238" fmla="*/ 66705 h 599179"/>
                <a:gd name="connsiteX4-239" fmla="*/ 152376 w 295275"/>
                <a:gd name="connsiteY4-240" fmla="*/ 303904 h 599179"/>
                <a:gd name="connsiteX5-241" fmla="*/ 295275 w 295275"/>
                <a:gd name="connsiteY5-242" fmla="*/ 303904 h 599179"/>
                <a:gd name="connsiteX6-243" fmla="*/ 295275 w 295275"/>
                <a:gd name="connsiteY6-244" fmla="*/ 599179 h 599179"/>
                <a:gd name="connsiteX7-245" fmla="*/ 0 w 295275"/>
                <a:gd name="connsiteY7-246" fmla="*/ 599179 h 599179"/>
                <a:gd name="connsiteX8-247" fmla="*/ 0 w 295275"/>
                <a:gd name="connsiteY8-248" fmla="*/ 303904 h 599179"/>
                <a:gd name="connsiteX9-249" fmla="*/ 204540 w 295275"/>
                <a:gd name="connsiteY9-250" fmla="*/ 547 h 599179"/>
                <a:gd name="connsiteX10-251" fmla="*/ 207995 w 295275"/>
                <a:gd name="connsiteY10-252" fmla="*/ 0 h 599179"/>
                <a:gd name="connsiteX0-253" fmla="*/ 207995 w 295275"/>
                <a:gd name="connsiteY0-254" fmla="*/ 0 h 599179"/>
                <a:gd name="connsiteX1-255" fmla="*/ 218480 w 295275"/>
                <a:gd name="connsiteY1-256" fmla="*/ 17025 h 599179"/>
                <a:gd name="connsiteX2-257" fmla="*/ 263922 w 295275"/>
                <a:gd name="connsiteY2-258" fmla="*/ 59952 h 599179"/>
                <a:gd name="connsiteX3-259" fmla="*/ 275967 w 295275"/>
                <a:gd name="connsiteY3-260" fmla="*/ 66705 h 599179"/>
                <a:gd name="connsiteX4-261" fmla="*/ 152376 w 295275"/>
                <a:gd name="connsiteY4-262" fmla="*/ 303904 h 599179"/>
                <a:gd name="connsiteX5-263" fmla="*/ 295275 w 295275"/>
                <a:gd name="connsiteY5-264" fmla="*/ 303904 h 599179"/>
                <a:gd name="connsiteX6-265" fmla="*/ 295275 w 295275"/>
                <a:gd name="connsiteY6-266" fmla="*/ 599179 h 599179"/>
                <a:gd name="connsiteX7-267" fmla="*/ 0 w 295275"/>
                <a:gd name="connsiteY7-268" fmla="*/ 599179 h 599179"/>
                <a:gd name="connsiteX8-269" fmla="*/ 0 w 295275"/>
                <a:gd name="connsiteY8-270" fmla="*/ 303904 h 599179"/>
                <a:gd name="connsiteX9-271" fmla="*/ 204540 w 295275"/>
                <a:gd name="connsiteY9-272" fmla="*/ 547 h 599179"/>
                <a:gd name="connsiteX10-273" fmla="*/ 207995 w 295275"/>
                <a:gd name="connsiteY10-274" fmla="*/ 0 h 599179"/>
                <a:gd name="connsiteX0-275" fmla="*/ 207995 w 295275"/>
                <a:gd name="connsiteY0-276" fmla="*/ 0 h 599179"/>
                <a:gd name="connsiteX1-277" fmla="*/ 218480 w 295275"/>
                <a:gd name="connsiteY1-278" fmla="*/ 17025 h 599179"/>
                <a:gd name="connsiteX2-279" fmla="*/ 263922 w 295275"/>
                <a:gd name="connsiteY2-280" fmla="*/ 59952 h 599179"/>
                <a:gd name="connsiteX3-281" fmla="*/ 275967 w 295275"/>
                <a:gd name="connsiteY3-282" fmla="*/ 66705 h 599179"/>
                <a:gd name="connsiteX4-283" fmla="*/ 152376 w 295275"/>
                <a:gd name="connsiteY4-284" fmla="*/ 303904 h 599179"/>
                <a:gd name="connsiteX5-285" fmla="*/ 295275 w 295275"/>
                <a:gd name="connsiteY5-286" fmla="*/ 303904 h 599179"/>
                <a:gd name="connsiteX6-287" fmla="*/ 295275 w 295275"/>
                <a:gd name="connsiteY6-288" fmla="*/ 599179 h 599179"/>
                <a:gd name="connsiteX7-289" fmla="*/ 0 w 295275"/>
                <a:gd name="connsiteY7-290" fmla="*/ 599179 h 599179"/>
                <a:gd name="connsiteX8-291" fmla="*/ 0 w 295275"/>
                <a:gd name="connsiteY8-292" fmla="*/ 303904 h 599179"/>
                <a:gd name="connsiteX9-293" fmla="*/ 207995 w 295275"/>
                <a:gd name="connsiteY9-294" fmla="*/ 0 h 599179"/>
                <a:gd name="connsiteX0-295" fmla="*/ 207995 w 295275"/>
                <a:gd name="connsiteY0-296" fmla="*/ 0 h 599179"/>
                <a:gd name="connsiteX1-297" fmla="*/ 218480 w 295275"/>
                <a:gd name="connsiteY1-298" fmla="*/ 17025 h 599179"/>
                <a:gd name="connsiteX2-299" fmla="*/ 263922 w 295275"/>
                <a:gd name="connsiteY2-300" fmla="*/ 59952 h 599179"/>
                <a:gd name="connsiteX3-301" fmla="*/ 275967 w 295275"/>
                <a:gd name="connsiteY3-302" fmla="*/ 66705 h 599179"/>
                <a:gd name="connsiteX4-303" fmla="*/ 152376 w 295275"/>
                <a:gd name="connsiteY4-304" fmla="*/ 303904 h 599179"/>
                <a:gd name="connsiteX5-305" fmla="*/ 295275 w 295275"/>
                <a:gd name="connsiteY5-306" fmla="*/ 303904 h 599179"/>
                <a:gd name="connsiteX6-307" fmla="*/ 295275 w 295275"/>
                <a:gd name="connsiteY6-308" fmla="*/ 599179 h 599179"/>
                <a:gd name="connsiteX7-309" fmla="*/ 0 w 295275"/>
                <a:gd name="connsiteY7-310" fmla="*/ 599179 h 599179"/>
                <a:gd name="connsiteX8-311" fmla="*/ 0 w 295275"/>
                <a:gd name="connsiteY8-312" fmla="*/ 303904 h 599179"/>
                <a:gd name="connsiteX9-313" fmla="*/ 207995 w 295275"/>
                <a:gd name="connsiteY9-314" fmla="*/ 0 h 599179"/>
                <a:gd name="connsiteX0-315" fmla="*/ 207995 w 295275"/>
                <a:gd name="connsiteY0-316" fmla="*/ 0 h 599179"/>
                <a:gd name="connsiteX1-317" fmla="*/ 218480 w 295275"/>
                <a:gd name="connsiteY1-318" fmla="*/ 17025 h 599179"/>
                <a:gd name="connsiteX2-319" fmla="*/ 263922 w 295275"/>
                <a:gd name="connsiteY2-320" fmla="*/ 59952 h 599179"/>
                <a:gd name="connsiteX3-321" fmla="*/ 275967 w 295275"/>
                <a:gd name="connsiteY3-322" fmla="*/ 66705 h 599179"/>
                <a:gd name="connsiteX4-323" fmla="*/ 152376 w 295275"/>
                <a:gd name="connsiteY4-324" fmla="*/ 303904 h 599179"/>
                <a:gd name="connsiteX5-325" fmla="*/ 295275 w 295275"/>
                <a:gd name="connsiteY5-326" fmla="*/ 303904 h 599179"/>
                <a:gd name="connsiteX6-327" fmla="*/ 295275 w 295275"/>
                <a:gd name="connsiteY6-328" fmla="*/ 599179 h 599179"/>
                <a:gd name="connsiteX7-329" fmla="*/ 0 w 295275"/>
                <a:gd name="connsiteY7-330" fmla="*/ 599179 h 599179"/>
                <a:gd name="connsiteX8-331" fmla="*/ 0 w 295275"/>
                <a:gd name="connsiteY8-332" fmla="*/ 303904 h 599179"/>
                <a:gd name="connsiteX9-333" fmla="*/ 207995 w 295275"/>
                <a:gd name="connsiteY9-334" fmla="*/ 0 h 599179"/>
                <a:gd name="connsiteX0-335" fmla="*/ 207995 w 295275"/>
                <a:gd name="connsiteY0-336" fmla="*/ 0 h 599179"/>
                <a:gd name="connsiteX1-337" fmla="*/ 218480 w 295275"/>
                <a:gd name="connsiteY1-338" fmla="*/ 17025 h 599179"/>
                <a:gd name="connsiteX2-339" fmla="*/ 263922 w 295275"/>
                <a:gd name="connsiteY2-340" fmla="*/ 59952 h 599179"/>
                <a:gd name="connsiteX3-341" fmla="*/ 275967 w 295275"/>
                <a:gd name="connsiteY3-342" fmla="*/ 66705 h 599179"/>
                <a:gd name="connsiteX4-343" fmla="*/ 152376 w 295275"/>
                <a:gd name="connsiteY4-344" fmla="*/ 303904 h 599179"/>
                <a:gd name="connsiteX5-345" fmla="*/ 295275 w 295275"/>
                <a:gd name="connsiteY5-346" fmla="*/ 303904 h 599179"/>
                <a:gd name="connsiteX6-347" fmla="*/ 295275 w 295275"/>
                <a:gd name="connsiteY6-348" fmla="*/ 599179 h 599179"/>
                <a:gd name="connsiteX7-349" fmla="*/ 0 w 295275"/>
                <a:gd name="connsiteY7-350" fmla="*/ 599179 h 599179"/>
                <a:gd name="connsiteX8-351" fmla="*/ 0 w 295275"/>
                <a:gd name="connsiteY8-352" fmla="*/ 303904 h 599179"/>
                <a:gd name="connsiteX9-353" fmla="*/ 207995 w 295275"/>
                <a:gd name="connsiteY9-354" fmla="*/ 0 h 599179"/>
                <a:gd name="connsiteX0-355" fmla="*/ 207995 w 295275"/>
                <a:gd name="connsiteY0-356" fmla="*/ 0 h 599179"/>
                <a:gd name="connsiteX1-357" fmla="*/ 218480 w 295275"/>
                <a:gd name="connsiteY1-358" fmla="*/ 17025 h 599179"/>
                <a:gd name="connsiteX2-359" fmla="*/ 263922 w 295275"/>
                <a:gd name="connsiteY2-360" fmla="*/ 59952 h 599179"/>
                <a:gd name="connsiteX3-361" fmla="*/ 275967 w 295275"/>
                <a:gd name="connsiteY3-362" fmla="*/ 66705 h 599179"/>
                <a:gd name="connsiteX4-363" fmla="*/ 152376 w 295275"/>
                <a:gd name="connsiteY4-364" fmla="*/ 303904 h 599179"/>
                <a:gd name="connsiteX5-365" fmla="*/ 295275 w 295275"/>
                <a:gd name="connsiteY5-366" fmla="*/ 303904 h 599179"/>
                <a:gd name="connsiteX6-367" fmla="*/ 295275 w 295275"/>
                <a:gd name="connsiteY6-368" fmla="*/ 599179 h 599179"/>
                <a:gd name="connsiteX7-369" fmla="*/ 0 w 295275"/>
                <a:gd name="connsiteY7-370" fmla="*/ 599179 h 599179"/>
                <a:gd name="connsiteX8-371" fmla="*/ 0 w 295275"/>
                <a:gd name="connsiteY8-372" fmla="*/ 303904 h 599179"/>
                <a:gd name="connsiteX9-373" fmla="*/ 207995 w 295275"/>
                <a:gd name="connsiteY9-374" fmla="*/ 0 h 599179"/>
                <a:gd name="connsiteX0-375" fmla="*/ 207995 w 295275"/>
                <a:gd name="connsiteY0-376" fmla="*/ 0 h 599179"/>
                <a:gd name="connsiteX1-377" fmla="*/ 218480 w 295275"/>
                <a:gd name="connsiteY1-378" fmla="*/ 17025 h 599179"/>
                <a:gd name="connsiteX2-379" fmla="*/ 263922 w 295275"/>
                <a:gd name="connsiteY2-380" fmla="*/ 59952 h 599179"/>
                <a:gd name="connsiteX3-381" fmla="*/ 275967 w 295275"/>
                <a:gd name="connsiteY3-382" fmla="*/ 66705 h 599179"/>
                <a:gd name="connsiteX4-383" fmla="*/ 152376 w 295275"/>
                <a:gd name="connsiteY4-384" fmla="*/ 303904 h 599179"/>
                <a:gd name="connsiteX5-385" fmla="*/ 295275 w 295275"/>
                <a:gd name="connsiteY5-386" fmla="*/ 303904 h 599179"/>
                <a:gd name="connsiteX6-387" fmla="*/ 295275 w 295275"/>
                <a:gd name="connsiteY6-388" fmla="*/ 599179 h 599179"/>
                <a:gd name="connsiteX7-389" fmla="*/ 0 w 295275"/>
                <a:gd name="connsiteY7-390" fmla="*/ 599179 h 599179"/>
                <a:gd name="connsiteX8-391" fmla="*/ 0 w 295275"/>
                <a:gd name="connsiteY8-392" fmla="*/ 303904 h 599179"/>
                <a:gd name="connsiteX9-393" fmla="*/ 207995 w 295275"/>
                <a:gd name="connsiteY9-394" fmla="*/ 0 h 599179"/>
                <a:gd name="connsiteX0-395" fmla="*/ 207995 w 295275"/>
                <a:gd name="connsiteY0-396" fmla="*/ 0 h 599179"/>
                <a:gd name="connsiteX1-397" fmla="*/ 218480 w 295275"/>
                <a:gd name="connsiteY1-398" fmla="*/ 17025 h 599179"/>
                <a:gd name="connsiteX2-399" fmla="*/ 263922 w 295275"/>
                <a:gd name="connsiteY2-400" fmla="*/ 59952 h 599179"/>
                <a:gd name="connsiteX3-401" fmla="*/ 275967 w 295275"/>
                <a:gd name="connsiteY3-402" fmla="*/ 66705 h 599179"/>
                <a:gd name="connsiteX4-403" fmla="*/ 152376 w 295275"/>
                <a:gd name="connsiteY4-404" fmla="*/ 303904 h 599179"/>
                <a:gd name="connsiteX5-405" fmla="*/ 295275 w 295275"/>
                <a:gd name="connsiteY5-406" fmla="*/ 303904 h 599179"/>
                <a:gd name="connsiteX6-407" fmla="*/ 295275 w 295275"/>
                <a:gd name="connsiteY6-408" fmla="*/ 599179 h 599179"/>
                <a:gd name="connsiteX7-409" fmla="*/ 0 w 295275"/>
                <a:gd name="connsiteY7-410" fmla="*/ 599179 h 599179"/>
                <a:gd name="connsiteX8-411" fmla="*/ 0 w 295275"/>
                <a:gd name="connsiteY8-412" fmla="*/ 303904 h 599179"/>
                <a:gd name="connsiteX9-413" fmla="*/ 207995 w 295275"/>
                <a:gd name="connsiteY9-414" fmla="*/ 0 h 599179"/>
                <a:gd name="connsiteX0-415" fmla="*/ 207995 w 295275"/>
                <a:gd name="connsiteY0-416" fmla="*/ 0 h 599179"/>
                <a:gd name="connsiteX1-417" fmla="*/ 218480 w 295275"/>
                <a:gd name="connsiteY1-418" fmla="*/ 17025 h 599179"/>
                <a:gd name="connsiteX2-419" fmla="*/ 263922 w 295275"/>
                <a:gd name="connsiteY2-420" fmla="*/ 59952 h 599179"/>
                <a:gd name="connsiteX3-421" fmla="*/ 275967 w 295275"/>
                <a:gd name="connsiteY3-422" fmla="*/ 66705 h 599179"/>
                <a:gd name="connsiteX4-423" fmla="*/ 152376 w 295275"/>
                <a:gd name="connsiteY4-424" fmla="*/ 303904 h 599179"/>
                <a:gd name="connsiteX5-425" fmla="*/ 295275 w 295275"/>
                <a:gd name="connsiteY5-426" fmla="*/ 303904 h 599179"/>
                <a:gd name="connsiteX6-427" fmla="*/ 295275 w 295275"/>
                <a:gd name="connsiteY6-428" fmla="*/ 599179 h 599179"/>
                <a:gd name="connsiteX7-429" fmla="*/ 0 w 295275"/>
                <a:gd name="connsiteY7-430" fmla="*/ 599179 h 599179"/>
                <a:gd name="connsiteX8-431" fmla="*/ 0 w 295275"/>
                <a:gd name="connsiteY8-432" fmla="*/ 334942 h 599179"/>
                <a:gd name="connsiteX9-433" fmla="*/ 207995 w 295275"/>
                <a:gd name="connsiteY9-434" fmla="*/ 0 h 599179"/>
                <a:gd name="connsiteX0-435" fmla="*/ 207995 w 295275"/>
                <a:gd name="connsiteY0-436" fmla="*/ 0 h 599179"/>
                <a:gd name="connsiteX1-437" fmla="*/ 218480 w 295275"/>
                <a:gd name="connsiteY1-438" fmla="*/ 17025 h 599179"/>
                <a:gd name="connsiteX2-439" fmla="*/ 263922 w 295275"/>
                <a:gd name="connsiteY2-440" fmla="*/ 59952 h 599179"/>
                <a:gd name="connsiteX3-441" fmla="*/ 275967 w 295275"/>
                <a:gd name="connsiteY3-442" fmla="*/ 66705 h 599179"/>
                <a:gd name="connsiteX4-443" fmla="*/ 152376 w 295275"/>
                <a:gd name="connsiteY4-444" fmla="*/ 303904 h 599179"/>
                <a:gd name="connsiteX5-445" fmla="*/ 295275 w 295275"/>
                <a:gd name="connsiteY5-446" fmla="*/ 303904 h 599179"/>
                <a:gd name="connsiteX6-447" fmla="*/ 295275 w 295275"/>
                <a:gd name="connsiteY6-448" fmla="*/ 599179 h 599179"/>
                <a:gd name="connsiteX7-449" fmla="*/ 0 w 295275"/>
                <a:gd name="connsiteY7-450" fmla="*/ 599179 h 599179"/>
                <a:gd name="connsiteX8-451" fmla="*/ 0 w 295275"/>
                <a:gd name="connsiteY8-452" fmla="*/ 334942 h 599179"/>
                <a:gd name="connsiteX9-453" fmla="*/ 207995 w 295275"/>
                <a:gd name="connsiteY9-454" fmla="*/ 0 h 599179"/>
                <a:gd name="connsiteX0-455" fmla="*/ 207995 w 295275"/>
                <a:gd name="connsiteY0-456" fmla="*/ 0 h 599179"/>
                <a:gd name="connsiteX1-457" fmla="*/ 218480 w 295275"/>
                <a:gd name="connsiteY1-458" fmla="*/ 17025 h 599179"/>
                <a:gd name="connsiteX2-459" fmla="*/ 263922 w 295275"/>
                <a:gd name="connsiteY2-460" fmla="*/ 59952 h 599179"/>
                <a:gd name="connsiteX3-461" fmla="*/ 275967 w 295275"/>
                <a:gd name="connsiteY3-462" fmla="*/ 66705 h 599179"/>
                <a:gd name="connsiteX4-463" fmla="*/ 152376 w 295275"/>
                <a:gd name="connsiteY4-464" fmla="*/ 303904 h 599179"/>
                <a:gd name="connsiteX5-465" fmla="*/ 295275 w 295275"/>
                <a:gd name="connsiteY5-466" fmla="*/ 303904 h 599179"/>
                <a:gd name="connsiteX6-467" fmla="*/ 295275 w 295275"/>
                <a:gd name="connsiteY6-468" fmla="*/ 599179 h 599179"/>
                <a:gd name="connsiteX7-469" fmla="*/ 0 w 295275"/>
                <a:gd name="connsiteY7-470" fmla="*/ 599179 h 599179"/>
                <a:gd name="connsiteX8-471" fmla="*/ 0 w 295275"/>
                <a:gd name="connsiteY8-472" fmla="*/ 334942 h 599179"/>
                <a:gd name="connsiteX9-473" fmla="*/ 207995 w 295275"/>
                <a:gd name="connsiteY9-474" fmla="*/ 0 h 5991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587" h="1252">
                  <a:moveTo>
                    <a:pt x="481" y="0"/>
                  </a:moveTo>
                  <a:lnTo>
                    <a:pt x="505" y="36"/>
                  </a:lnTo>
                  <a:cubicBezTo>
                    <a:pt x="534" y="68"/>
                    <a:pt x="570" y="98"/>
                    <a:pt x="610" y="125"/>
                  </a:cubicBezTo>
                  <a:lnTo>
                    <a:pt x="638" y="139"/>
                  </a:lnTo>
                  <a:cubicBezTo>
                    <a:pt x="636" y="139"/>
                    <a:pt x="386" y="309"/>
                    <a:pt x="352" y="635"/>
                  </a:cubicBezTo>
                  <a:lnTo>
                    <a:pt x="683" y="635"/>
                  </a:lnTo>
                  <a:lnTo>
                    <a:pt x="683" y="1252"/>
                  </a:lnTo>
                  <a:lnTo>
                    <a:pt x="0" y="1252"/>
                  </a:lnTo>
                  <a:lnTo>
                    <a:pt x="0" y="700"/>
                  </a:lnTo>
                  <a:cubicBezTo>
                    <a:pt x="24" y="237"/>
                    <a:pt x="480" y="5"/>
                    <a:pt x="481" y="0"/>
                  </a:cubicBezTo>
                  <a:close/>
                  <a:moveTo>
                    <a:pt x="1385" y="0"/>
                  </a:moveTo>
                  <a:lnTo>
                    <a:pt x="1409" y="36"/>
                  </a:lnTo>
                  <a:cubicBezTo>
                    <a:pt x="1438" y="68"/>
                    <a:pt x="1474" y="98"/>
                    <a:pt x="1514" y="125"/>
                  </a:cubicBezTo>
                  <a:lnTo>
                    <a:pt x="1542" y="139"/>
                  </a:lnTo>
                  <a:cubicBezTo>
                    <a:pt x="1540" y="139"/>
                    <a:pt x="1290" y="309"/>
                    <a:pt x="1256" y="635"/>
                  </a:cubicBezTo>
                  <a:lnTo>
                    <a:pt x="1587" y="635"/>
                  </a:lnTo>
                  <a:lnTo>
                    <a:pt x="1587" y="1252"/>
                  </a:lnTo>
                  <a:lnTo>
                    <a:pt x="904" y="1252"/>
                  </a:lnTo>
                  <a:lnTo>
                    <a:pt x="904" y="700"/>
                  </a:lnTo>
                  <a:cubicBezTo>
                    <a:pt x="928" y="237"/>
                    <a:pt x="1384" y="5"/>
                    <a:pt x="1385" y="0"/>
                  </a:cubicBezTo>
                  <a:close/>
                </a:path>
              </a:pathLst>
            </a:custGeom>
            <a:noFill/>
            <a:ln w="31750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174750" y="2371725"/>
            <a:ext cx="2063750" cy="576580"/>
            <a:chOff x="2580" y="3475"/>
            <a:chExt cx="3250" cy="908"/>
          </a:xfrm>
          <a:solidFill>
            <a:schemeClr val="bg2">
              <a:lumMod val="75000"/>
              <a:lumOff val="25000"/>
            </a:schemeClr>
          </a:solidFill>
        </p:grpSpPr>
        <p:sp>
          <p:nvSpPr>
            <p:cNvPr id="2" name="圆角矩形 1"/>
            <p:cNvSpPr/>
            <p:nvPr>
              <p:custDataLst>
                <p:tags r:id="rId8"/>
              </p:custDataLst>
            </p:nvPr>
          </p:nvSpPr>
          <p:spPr>
            <a:xfrm>
              <a:off x="2580" y="3475"/>
              <a:ext cx="3250" cy="9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汉仪正圆-55W" panose="00020600040101010101" charset="-122"/>
              </a:endParaRPr>
            </a:p>
          </p:txBody>
        </p:sp>
        <p:sp>
          <p:nvSpPr>
            <p:cNvPr id="10" name="内容占位符 9"/>
            <p:cNvSpPr>
              <a:spLocks noGrp="1"/>
            </p:cNvSpPr>
            <p:nvPr>
              <p:custDataLst>
                <p:tags r:id="rId9"/>
              </p:custDataLst>
            </p:nvPr>
          </p:nvSpPr>
          <p:spPr>
            <a:xfrm>
              <a:off x="3038" y="3571"/>
              <a:ext cx="2334" cy="764"/>
            </a:xfrm>
            <a:prstGeom prst="rect">
              <a:avLst/>
            </a:prstGeom>
            <a:grpFill/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fontAlgn="auto" latinLnBrk="0" hangingPunct="1">
                <a:lnSpc>
                  <a:spcPct val="12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defRPr>
              </a:lvl1pPr>
              <a:lvl2pPr marL="457200" indent="0" algn="l" defTabSz="914400" rtl="0" eaLnBrk="1" fontAlgn="auto" latinLnBrk="0" hangingPunct="1">
                <a:lnSpc>
                  <a:spcPct val="12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defRPr>
              </a:lvl2pPr>
              <a:lvl3pPr marL="914400" indent="0" algn="l" defTabSz="914400" rtl="0" eaLnBrk="1" fontAlgn="auto" latinLnBrk="0" hangingPunct="1">
                <a:lnSpc>
                  <a:spcPct val="12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defRPr>
              </a:lvl3pPr>
              <a:lvl4pPr marL="1371600" indent="0" algn="l" defTabSz="914400" rtl="0" eaLnBrk="1" fontAlgn="auto" latinLnBrk="0" hangingPunct="1">
                <a:lnSpc>
                  <a:spcPct val="12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defRPr>
              </a:lvl4pPr>
              <a:lvl5pPr marL="1828800" indent="0" algn="l" defTabSz="914400" rtl="0" eaLnBrk="1" fontAlgn="auto" latinLnBrk="0" hangingPunct="1">
                <a:lnSpc>
                  <a:spcPct val="12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300" b="1">
                  <a:solidFill>
                    <a:schemeClr val="bg1"/>
                  </a:solidFill>
                </a:rPr>
                <a:t>目标期望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221480" y="1489075"/>
            <a:ext cx="7205345" cy="4445683"/>
            <a:chOff x="5488" y="2345"/>
            <a:chExt cx="12037" cy="7042"/>
          </a:xfrm>
        </p:grpSpPr>
        <p:sp>
          <p:nvSpPr>
            <p:cNvPr id="11" name="图文框 10"/>
            <p:cNvSpPr/>
            <p:nvPr>
              <p:custDataLst>
                <p:tags r:id="rId4"/>
              </p:custDataLst>
            </p:nvPr>
          </p:nvSpPr>
          <p:spPr>
            <a:xfrm>
              <a:off x="5488" y="2345"/>
              <a:ext cx="12037" cy="6974"/>
            </a:xfrm>
            <a:prstGeom prst="frame">
              <a:avLst>
                <a:gd name="adj1" fmla="val 1004"/>
              </a:avLst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 b="1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924" y="2894"/>
              <a:ext cx="11166" cy="6493"/>
              <a:chOff x="6654" y="2894"/>
              <a:chExt cx="11166" cy="6493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7895" y="2894"/>
                <a:ext cx="9925" cy="11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indent="0" algn="l" fontAlgn="ctr">
                  <a:lnSpc>
                    <a:spcPct val="120000"/>
                  </a:lnSpc>
                  <a:spcBef>
                    <a:spcPts val="0"/>
                  </a:spcBef>
                  <a:spcAft>
                    <a:spcPts val="800"/>
                  </a:spcAft>
                  <a:buSzPct val="100000"/>
                  <a:buFont typeface="Wingdings" panose="05000000000000000000" charset="0"/>
                  <a:buNone/>
                </a:pPr>
                <a:r>
                  <a:rPr lang="zh-CN" altLang="en-US" sz="1800" kern="100" dirty="0">
                    <a:solidFill>
                      <a:schemeClr val="bg1"/>
                    </a:solidFill>
                    <a:effectLst/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引入</a:t>
                </a:r>
                <a:r>
                  <a:rPr lang="en-US" altLang="zh-CN" sz="1800" kern="100" dirty="0">
                    <a:solidFill>
                      <a:schemeClr val="bg1"/>
                    </a:solidFill>
                    <a:effectLst/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AI</a:t>
                </a:r>
                <a:r>
                  <a:rPr lang="zh-CN" altLang="en-US" sz="1800" kern="100" dirty="0">
                    <a:solidFill>
                      <a:schemeClr val="bg1"/>
                    </a:solidFill>
                    <a:effectLst/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算法实现井盖状态的智能检测，识别井盖是否存在隐患及其具体的隐患类别。</a:t>
                </a: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7895" y="4591"/>
                <a:ext cx="9925" cy="4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indent="0" algn="l" fontAlgn="ctr">
                  <a:lnSpc>
                    <a:spcPct val="120000"/>
                  </a:lnSpc>
                  <a:spcBef>
                    <a:spcPts val="0"/>
                  </a:spcBef>
                  <a:spcAft>
                    <a:spcPts val="800"/>
                  </a:spcAft>
                  <a:buSzPct val="100000"/>
                  <a:buFont typeface="Wingdings" panose="05000000000000000000" charset="0"/>
                  <a:buNone/>
                </a:pPr>
                <a:r>
                  <a:rPr lang="zh-CN" altLang="en-US" sz="18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建立一种能够高效率高精度地</a:t>
                </a:r>
                <a:r>
                  <a:rPr lang="zh-CN" altLang="en-US" sz="2000" b="1" dirty="0">
                    <a:solidFill>
                      <a:srgbClr val="FFFF00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识别井盖隐患</a:t>
                </a:r>
                <a:r>
                  <a:rPr lang="zh-CN" altLang="en-US" sz="18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的算法模型，并对获取到的异常井盖进行</a:t>
                </a:r>
                <a:r>
                  <a:rPr lang="zh-CN" altLang="en-US" sz="2000" b="1" dirty="0">
                    <a:solidFill>
                      <a:srgbClr val="FFFF00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异常标注</a:t>
                </a:r>
                <a:r>
                  <a:rPr lang="zh-CN" altLang="en-US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，并且设计客户端，能与后端数据进行连接共同构成完整的井盖隐患识别系统。</a:t>
                </a:r>
              </a:p>
              <a:p>
                <a:pPr lvl="0" indent="0" algn="l" fontAlgn="ctr">
                  <a:lnSpc>
                    <a:spcPct val="120000"/>
                  </a:lnSpc>
                  <a:spcBef>
                    <a:spcPts val="0"/>
                  </a:spcBef>
                  <a:spcAft>
                    <a:spcPts val="800"/>
                  </a:spcAft>
                  <a:buSzPct val="100000"/>
                  <a:buFont typeface="Wingdings" panose="05000000000000000000" charset="0"/>
                  <a:buNone/>
                </a:pPr>
                <a:endParaRPr lang="zh-CN" altLang="en-US" sz="1800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endParaRPr>
              </a:p>
              <a:p>
                <a:pPr lvl="0" indent="0" algn="l" fontAlgn="ctr">
                  <a:lnSpc>
                    <a:spcPct val="120000"/>
                  </a:lnSpc>
                  <a:spcBef>
                    <a:spcPts val="0"/>
                  </a:spcBef>
                  <a:spcAft>
                    <a:spcPts val="800"/>
                  </a:spcAft>
                  <a:buSzPct val="100000"/>
                  <a:buFont typeface="Wingdings" panose="05000000000000000000" charset="0"/>
                  <a:buNone/>
                </a:pPr>
                <a:r>
                  <a:rPr lang="zh-CN" altLang="en-US" sz="1800" dirty="0">
                    <a:solidFill>
                      <a:schemeClr val="bg1"/>
                    </a:solidFill>
                    <a:latin typeface="汉仪正圆-55W" panose="00020600040101010101" charset="-122"/>
                    <a:ea typeface="汉仪正圆-55W" panose="00020600040101010101" charset="-122"/>
                    <a:cs typeface="汉仪正圆-55W" panose="00020600040101010101" charset="-122"/>
                    <a:sym typeface="汉仪正圆-55W" panose="00020600040101010101" charset="-122"/>
                  </a:rPr>
                  <a:t>对采集到的井盖数据进行分析，提取关键指标和统计信息，为城市管理部门提供决策支持和问题分析的依据，帮助优化城市管理和维护工作。</a:t>
                </a:r>
              </a:p>
            </p:txBody>
          </p:sp>
          <p:pic>
            <p:nvPicPr>
              <p:cNvPr id="9" name="图片 8" descr="32303230323035383b32303231313537363bb0b2c8abb6dc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6654" y="7311"/>
                <a:ext cx="941" cy="941"/>
              </a:xfrm>
              <a:prstGeom prst="rect">
                <a:avLst/>
              </a:prstGeom>
            </p:spPr>
          </p:pic>
          <p:pic>
            <p:nvPicPr>
              <p:cNvPr id="18" name="图片 17" descr="32303230323035383b32303231313537363bb0b2c8abb6dc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13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6654" y="4884"/>
                <a:ext cx="941" cy="941"/>
              </a:xfrm>
              <a:prstGeom prst="rect">
                <a:avLst/>
              </a:prstGeom>
            </p:spPr>
          </p:pic>
          <p:pic>
            <p:nvPicPr>
              <p:cNvPr id="23" name="图片 22" descr="32303230323035383b32303231313537363bb0b2c8abb6dc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13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p:blipFill>
            <p:spPr>
              <a:xfrm>
                <a:off x="6654" y="2894"/>
                <a:ext cx="941" cy="941"/>
              </a:xfrm>
              <a:prstGeom prst="rect">
                <a:avLst/>
              </a:prstGeom>
            </p:spPr>
          </p:pic>
        </p:grpSp>
      </p:grpSp>
      <p:pic>
        <p:nvPicPr>
          <p:cNvPr id="111" name="图片 110"/>
          <p:cNvPicPr/>
          <p:nvPr/>
        </p:nvPicPr>
        <p:blipFill>
          <a:blip r:embed="rId17"/>
          <a:stretch>
            <a:fillRect/>
          </a:stretch>
        </p:blipFill>
        <p:spPr>
          <a:xfrm>
            <a:off x="615950" y="3311525"/>
            <a:ext cx="3291205" cy="235839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>
            <p:custDataLst>
              <p:tags r:id="rId2"/>
            </p:custDataLst>
          </p:nvPr>
        </p:nvCxnSpPr>
        <p:spPr>
          <a:xfrm>
            <a:off x="457204" y="1371611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文本框 6"/>
          <p:cNvSpPr txBox="1"/>
          <p:nvPr>
            <p:custDataLst>
              <p:tags r:id="rId3"/>
            </p:custDataLst>
          </p:nvPr>
        </p:nvSpPr>
        <p:spPr>
          <a:xfrm>
            <a:off x="457204" y="432436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b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</a:rPr>
              <a:t>项目介绍</a:t>
            </a:r>
          </a:p>
        </p:txBody>
      </p:sp>
      <p:sp>
        <p:nvSpPr>
          <p:cNvPr id="21" name="副标题"/>
          <p:cNvSpPr txBox="1"/>
          <p:nvPr>
            <p:custDataLst>
              <p:tags r:id="rId4"/>
            </p:custDataLst>
          </p:nvPr>
        </p:nvSpPr>
        <p:spPr>
          <a:xfrm>
            <a:off x="457204" y="1809757"/>
            <a:ext cx="11277690" cy="457204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txBody>
          <a:bodyPr lIns="0" tIns="0" rIns="0" bIns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defRPr sz="2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000">
                <a:solidFill>
                  <a:schemeClr val="lt1"/>
                </a:solidFill>
              </a:rPr>
              <a:t>◈</a:t>
            </a:r>
            <a:r>
              <a:rPr lang="zh-CN" altLang="en-US" sz="2400">
                <a:solidFill>
                  <a:schemeClr val="lt1"/>
                </a:solidFill>
                <a:latin typeface="Arial" panose="020B0604020202020204" pitchFamily="34" charset="0"/>
              </a:rPr>
              <a:t>开发环境</a:t>
            </a:r>
          </a:p>
        </p:txBody>
      </p:sp>
      <p:pic>
        <p:nvPicPr>
          <p:cNvPr id="101" name="图片 100"/>
          <p:cNvPicPr/>
          <p:nvPr/>
        </p:nvPicPr>
        <p:blipFill>
          <a:blip r:embed="rId8"/>
          <a:stretch>
            <a:fillRect/>
          </a:stretch>
        </p:blipFill>
        <p:spPr>
          <a:xfrm>
            <a:off x="601345" y="2693035"/>
            <a:ext cx="3759200" cy="252857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" name="组合 5"/>
          <p:cNvGrpSpPr/>
          <p:nvPr/>
        </p:nvGrpSpPr>
        <p:grpSpPr>
          <a:xfrm>
            <a:off x="4693920" y="2489835"/>
            <a:ext cx="6554470" cy="2796540"/>
            <a:chOff x="7031" y="3240"/>
            <a:chExt cx="10322" cy="4404"/>
          </a:xfrm>
        </p:grpSpPr>
        <p:pic>
          <p:nvPicPr>
            <p:cNvPr id="14" name="图片 13" descr="333438303936393b333438313538363bbda8d2e9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31" y="3240"/>
              <a:ext cx="832" cy="832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7863" y="3437"/>
              <a:ext cx="8903" cy="724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r>
                <a:rPr lang="en-US" altLang="zh-CN" sz="2400" dirty="0" err="1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rPr>
                <a:t>Pycharm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753" y="5549"/>
              <a:ext cx="9600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altLang="zh-CN" sz="2400" dirty="0" err="1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  <a:sym typeface="汉仪正圆-55W" panose="00020600040101010101" charset="-122"/>
                </a:rPr>
                <a:t>Anaconda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763" y="3993"/>
              <a:ext cx="9061" cy="1829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indent="457200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sym typeface="汉仪正圆-55W" panose="00020600040101010101" charset="-122"/>
                </a:rPr>
                <a:t>使用</a:t>
              </a:r>
              <a:r>
                <a:rPr lang="en-US" altLang="zh-CN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sym typeface="汉仪正圆-55W" panose="00020600040101010101" charset="-122"/>
                </a:rPr>
                <a:t>Python</a:t>
              </a:r>
              <a:r>
                <a:rPr lang="zh-CN" altLang="en-US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sym typeface="汉仪正圆-55W" panose="00020600040101010101" charset="-122"/>
                </a:rPr>
                <a:t>程序开发语言，以</a:t>
              </a:r>
              <a:r>
                <a:rPr lang="en-US" altLang="zh-CN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sym typeface="汉仪正圆-55W" panose="00020600040101010101" charset="-122"/>
                </a:rPr>
                <a:t>P</a:t>
              </a:r>
              <a:r>
                <a:rPr lang="en-US" altLang="zh-CN" dirty="0" err="1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sym typeface="汉仪正圆-55W" panose="00020600040101010101" charset="-122"/>
                </a:rPr>
                <a:t>ycharm</a:t>
              </a:r>
              <a:r>
                <a:rPr lang="zh-CN" altLang="en-US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sym typeface="汉仪正圆-55W" panose="00020600040101010101" charset="-122"/>
                </a:rPr>
                <a:t>集成开发环境进行开发，是编程人员有力的工具。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731" y="6192"/>
              <a:ext cx="9600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indent="457200" algn="l">
                <a:lnSpc>
                  <a:spcPct val="150000"/>
                </a:lnSpc>
                <a:buClrTx/>
                <a:buSzTx/>
                <a:buFontTx/>
              </a:pPr>
              <a:r>
                <a:rPr lang="zh-CN" altLang="en-US" dirty="0">
                  <a:solidFill>
                    <a:schemeClr val="bg1"/>
                  </a:solidFill>
                  <a:latin typeface="汉仪正圆-55W" panose="00020600040101010101" charset="-122"/>
                  <a:ea typeface="汉仪正圆-55W" panose="00020600040101010101" charset="-122"/>
                  <a:sym typeface="汉仪正圆-55W" panose="00020600040101010101" charset="-122"/>
                </a:rPr>
                <a:t>是专门为方便使用Python而建立的一组软件包，提供了包管理与环境管理的功能。</a:t>
              </a:r>
            </a:p>
          </p:txBody>
        </p:sp>
        <p:pic>
          <p:nvPicPr>
            <p:cNvPr id="2" name="图片 1" descr="333438303936393b333438313538363bbda8d2e9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031" y="5549"/>
              <a:ext cx="832" cy="832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5780405" y="4770755"/>
            <a:ext cx="3905250" cy="8013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5315" y="6144260"/>
            <a:ext cx="5419090" cy="1048385"/>
          </a:xfrm>
          <a:prstGeom prst="rect">
            <a:avLst/>
          </a:prstGeom>
        </p:spPr>
      </p:pic>
      <p:pic>
        <p:nvPicPr>
          <p:cNvPr id="61" name="图片 60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-1947545" y="2668270"/>
            <a:ext cx="5824855" cy="1126490"/>
          </a:xfrm>
          <a:prstGeom prst="rect">
            <a:avLst/>
          </a:prstGeom>
        </p:spPr>
      </p:pic>
      <p:pic>
        <p:nvPicPr>
          <p:cNvPr id="65" name="图片 64" descr="图片包含 看着, 笔记本, 苹果, 球&#10;&#10;描述已自动生成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280275" y="6144260"/>
            <a:ext cx="5419090" cy="1048385"/>
          </a:xfrm>
          <a:prstGeom prst="rect">
            <a:avLst/>
          </a:prstGeom>
        </p:spPr>
      </p:pic>
      <p:sp>
        <p:nvSpPr>
          <p:cNvPr id="530" name="文本框 529"/>
          <p:cNvSpPr txBox="1"/>
          <p:nvPr>
            <p:custDataLst>
              <p:tags r:id="rId2"/>
            </p:custDataLst>
          </p:nvPr>
        </p:nvSpPr>
        <p:spPr>
          <a:xfrm>
            <a:off x="2417039" y="2661903"/>
            <a:ext cx="1561801" cy="1021959"/>
          </a:xfrm>
          <a:prstGeom prst="rect">
            <a:avLst/>
          </a:prstGeom>
          <a:noFill/>
        </p:spPr>
        <p:txBody>
          <a:bodyPr wrap="square" rtlCol="0" anchor="b" anchorCtr="0">
            <a:normAutofit fontScale="97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6000" b="1" spc="3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  <a:tileRect/>
                </a:gradFill>
                <a:effectLst>
                  <a:outerShdw blurRad="152400" sx="102000" sy="102000" algn="ctr" rotWithShape="0">
                    <a:srgbClr val="00EDB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charset="-122"/>
              </a:rPr>
              <a:t>2.</a:t>
            </a:r>
          </a:p>
        </p:txBody>
      </p:sp>
      <p:sp>
        <p:nvSpPr>
          <p:cNvPr id="66" name="标题 6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800">
                <a:gradFill>
                  <a:gsLst>
                    <a:gs pos="0">
                      <a:schemeClr val="l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解决思路与处理流程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6"/>
          <p:cNvSpPr txBox="1"/>
          <p:nvPr>
            <p:custDataLst>
              <p:tags r:id="rId3"/>
            </p:custDataLst>
          </p:nvPr>
        </p:nvSpPr>
        <p:spPr>
          <a:xfrm>
            <a:off x="457204" y="152401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>
              <a:lnSpc>
                <a:spcPct val="100000"/>
              </a:lnSpc>
              <a:buSzPct val="100000"/>
            </a:pPr>
            <a:r>
              <a:rPr lang="en-US" altLang="zh-CN">
                <a:solidFill>
                  <a:schemeClr val="lt1"/>
                </a:solidFill>
                <a:latin typeface="Arial" panose="020B0604020202020204" pitchFamily="34" charset="0"/>
              </a:rPr>
              <a:t>YOLOv5</a:t>
            </a:r>
            <a:r>
              <a:rPr lang="zh-CN" altLang="en-US">
                <a:solidFill>
                  <a:schemeClr val="lt1"/>
                </a:solidFill>
                <a:latin typeface="Arial" panose="020B0604020202020204" pitchFamily="34" charset="0"/>
              </a:rPr>
              <a:t>算法</a:t>
            </a:r>
            <a:endParaRPr lang="zh-CN" altLang="en-US" sz="3600" dirty="0">
              <a:solidFill>
                <a:schemeClr val="lt1"/>
              </a:solidFill>
              <a:latin typeface="Arial" panose="020B0604020202020204" pitchFamily="34" charset="0"/>
            </a:endParaRPr>
          </a:p>
        </p:txBody>
      </p:sp>
      <p:grpSp>
        <p:nvGrpSpPr>
          <p:cNvPr id="19" name="组合 18"/>
          <p:cNvGrpSpPr/>
          <p:nvPr>
            <p:custDataLst>
              <p:tags r:id="rId4"/>
            </p:custDataLst>
          </p:nvPr>
        </p:nvGrpSpPr>
        <p:grpSpPr>
          <a:xfrm>
            <a:off x="2348316" y="6486465"/>
            <a:ext cx="7495370" cy="66456"/>
            <a:chOff x="1872871" y="6130929"/>
            <a:chExt cx="8415337" cy="74613"/>
          </a:xfrm>
        </p:grpSpPr>
        <p:cxnSp>
          <p:nvCxnSpPr>
            <p:cNvPr id="20" name="直接连接符 19"/>
            <p:cNvCxnSpPr/>
            <p:nvPr>
              <p:custDataLst>
                <p:tags r:id="rId35"/>
              </p:custDataLst>
            </p:nvPr>
          </p:nvCxnSpPr>
          <p:spPr>
            <a:xfrm>
              <a:off x="1872871" y="6130929"/>
              <a:ext cx="0" cy="74613"/>
            </a:xfrm>
            <a:prstGeom prst="line">
              <a:avLst/>
            </a:prstGeom>
            <a:ln w="12700">
              <a:solidFill>
                <a:schemeClr val="dk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>
              <p:custDataLst>
                <p:tags r:id="rId36"/>
              </p:custDataLst>
            </p:nvPr>
          </p:nvCxnSpPr>
          <p:spPr>
            <a:xfrm>
              <a:off x="3976705" y="6130929"/>
              <a:ext cx="0" cy="74613"/>
            </a:xfrm>
            <a:prstGeom prst="line">
              <a:avLst/>
            </a:prstGeom>
            <a:ln w="12700">
              <a:solidFill>
                <a:schemeClr val="dk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>
              <p:custDataLst>
                <p:tags r:id="rId37"/>
              </p:custDataLst>
            </p:nvPr>
          </p:nvCxnSpPr>
          <p:spPr>
            <a:xfrm>
              <a:off x="6080539" y="6130929"/>
              <a:ext cx="0" cy="74613"/>
            </a:xfrm>
            <a:prstGeom prst="line">
              <a:avLst/>
            </a:prstGeom>
            <a:ln w="12700">
              <a:solidFill>
                <a:schemeClr val="dk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38"/>
              </p:custDataLst>
            </p:nvPr>
          </p:nvCxnSpPr>
          <p:spPr>
            <a:xfrm>
              <a:off x="8184373" y="6130929"/>
              <a:ext cx="0" cy="74613"/>
            </a:xfrm>
            <a:prstGeom prst="line">
              <a:avLst/>
            </a:prstGeom>
            <a:ln w="12700">
              <a:solidFill>
                <a:schemeClr val="dk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>
              <p:custDataLst>
                <p:tags r:id="rId39"/>
              </p:custDataLst>
            </p:nvPr>
          </p:nvCxnSpPr>
          <p:spPr>
            <a:xfrm>
              <a:off x="10288208" y="6130929"/>
              <a:ext cx="0" cy="74613"/>
            </a:xfrm>
            <a:prstGeom prst="line">
              <a:avLst/>
            </a:prstGeom>
            <a:ln w="12700">
              <a:solidFill>
                <a:schemeClr val="dk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>
              <p:custDataLst>
                <p:tags r:id="rId40"/>
              </p:custDataLst>
            </p:nvPr>
          </p:nvCxnSpPr>
          <p:spPr>
            <a:xfrm>
              <a:off x="9236290" y="6168235"/>
              <a:ext cx="0" cy="36000"/>
            </a:xfrm>
            <a:prstGeom prst="line">
              <a:avLst/>
            </a:prstGeom>
            <a:ln>
              <a:solidFill>
                <a:schemeClr val="dk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>
              <p:custDataLst>
                <p:tags r:id="rId41"/>
              </p:custDataLst>
            </p:nvPr>
          </p:nvCxnSpPr>
          <p:spPr>
            <a:xfrm>
              <a:off x="7132456" y="6168235"/>
              <a:ext cx="0" cy="36000"/>
            </a:xfrm>
            <a:prstGeom prst="line">
              <a:avLst/>
            </a:prstGeom>
            <a:ln>
              <a:solidFill>
                <a:schemeClr val="dk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>
              <p:custDataLst>
                <p:tags r:id="rId42"/>
              </p:custDataLst>
            </p:nvPr>
          </p:nvCxnSpPr>
          <p:spPr>
            <a:xfrm>
              <a:off x="5028622" y="6168235"/>
              <a:ext cx="0" cy="36000"/>
            </a:xfrm>
            <a:prstGeom prst="line">
              <a:avLst/>
            </a:prstGeom>
            <a:ln>
              <a:solidFill>
                <a:schemeClr val="dk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>
              <p:custDataLst>
                <p:tags r:id="rId43"/>
              </p:custDataLst>
            </p:nvPr>
          </p:nvCxnSpPr>
          <p:spPr>
            <a:xfrm>
              <a:off x="2924788" y="6168235"/>
              <a:ext cx="0" cy="36000"/>
            </a:xfrm>
            <a:prstGeom prst="line">
              <a:avLst/>
            </a:prstGeom>
            <a:ln>
              <a:solidFill>
                <a:schemeClr val="dk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平行四边形 3"/>
          <p:cNvSpPr/>
          <p:nvPr>
            <p:custDataLst>
              <p:tags r:id="rId5"/>
            </p:custDataLst>
          </p:nvPr>
        </p:nvSpPr>
        <p:spPr>
          <a:xfrm rot="16200000">
            <a:off x="3981333" y="2062304"/>
            <a:ext cx="501309" cy="580975"/>
          </a:xfrm>
          <a:prstGeom prst="parallelogram">
            <a:avLst>
              <a:gd name="adj" fmla="val 47404"/>
            </a:avLst>
          </a:prstGeom>
          <a:gradFill>
            <a:gsLst>
              <a:gs pos="0">
                <a:schemeClr val="accent1">
                  <a:lumMod val="85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5" name="平行四边形 4"/>
          <p:cNvSpPr/>
          <p:nvPr>
            <p:custDataLst>
              <p:tags r:id="rId6"/>
            </p:custDataLst>
          </p:nvPr>
        </p:nvSpPr>
        <p:spPr>
          <a:xfrm rot="16200000">
            <a:off x="3981333" y="3555221"/>
            <a:ext cx="501309" cy="580975"/>
          </a:xfrm>
          <a:prstGeom prst="parallelogram">
            <a:avLst>
              <a:gd name="adj" fmla="val 47404"/>
            </a:avLst>
          </a:prstGeom>
          <a:gradFill>
            <a:gsLst>
              <a:gs pos="0">
                <a:schemeClr val="accent3">
                  <a:lumMod val="85000"/>
                </a:schemeClr>
              </a:gs>
              <a:gs pos="100000">
                <a:schemeClr val="accent3"/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7" name="平行四边形 6"/>
          <p:cNvSpPr/>
          <p:nvPr>
            <p:custDataLst>
              <p:tags r:id="rId7"/>
            </p:custDataLst>
          </p:nvPr>
        </p:nvSpPr>
        <p:spPr>
          <a:xfrm rot="16200000">
            <a:off x="3981333" y="5048138"/>
            <a:ext cx="501309" cy="580975"/>
          </a:xfrm>
          <a:prstGeom prst="parallelogram">
            <a:avLst>
              <a:gd name="adj" fmla="val 47404"/>
            </a:avLst>
          </a:prstGeom>
          <a:gradFill>
            <a:gsLst>
              <a:gs pos="0">
                <a:schemeClr val="accent5">
                  <a:lumMod val="85000"/>
                </a:schemeClr>
              </a:gs>
              <a:gs pos="100000">
                <a:schemeClr val="accent5"/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" name="平行四边形 1"/>
          <p:cNvSpPr/>
          <p:nvPr>
            <p:custDataLst>
              <p:tags r:id="rId8"/>
            </p:custDataLst>
          </p:nvPr>
        </p:nvSpPr>
        <p:spPr>
          <a:xfrm rot="16200000" flipV="1">
            <a:off x="7329871" y="2805848"/>
            <a:ext cx="501309" cy="586804"/>
          </a:xfrm>
          <a:prstGeom prst="parallelogram">
            <a:avLst>
              <a:gd name="adj" fmla="val 47404"/>
            </a:avLst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2">
                  <a:lumMod val="90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8" name="平行四边形 17"/>
          <p:cNvSpPr/>
          <p:nvPr>
            <p:custDataLst>
              <p:tags r:id="rId9"/>
            </p:custDataLst>
          </p:nvPr>
        </p:nvSpPr>
        <p:spPr>
          <a:xfrm rot="16200000" flipV="1">
            <a:off x="7329871" y="4298765"/>
            <a:ext cx="501309" cy="586804"/>
          </a:xfrm>
          <a:prstGeom prst="parallelogram">
            <a:avLst>
              <a:gd name="adj" fmla="val 47404"/>
            </a:avLst>
          </a:prstGeom>
          <a:gradFill>
            <a:gsLst>
              <a:gs pos="0">
                <a:schemeClr val="accent4">
                  <a:lumMod val="75000"/>
                </a:schemeClr>
              </a:gs>
              <a:gs pos="100000">
                <a:schemeClr val="accent4">
                  <a:lumMod val="90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3" name="直接连接符 2"/>
          <p:cNvCxnSpPr/>
          <p:nvPr>
            <p:custDataLst>
              <p:tags r:id="rId10"/>
            </p:custDataLst>
          </p:nvPr>
        </p:nvCxnSpPr>
        <p:spPr>
          <a:xfrm>
            <a:off x="7290363" y="2048703"/>
            <a:ext cx="984483" cy="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</a:schemeClr>
            </a:solidFill>
            <a:prstDash val="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>
            <p:custDataLst>
              <p:tags r:id="rId11"/>
            </p:custDataLst>
          </p:nvPr>
        </p:nvCxnSpPr>
        <p:spPr>
          <a:xfrm>
            <a:off x="7290363" y="3563641"/>
            <a:ext cx="984483" cy="0"/>
          </a:xfrm>
          <a:prstGeom prst="line">
            <a:avLst/>
          </a:prstGeom>
          <a:ln w="9525">
            <a:solidFill>
              <a:schemeClr val="accent3">
                <a:lumMod val="60000"/>
                <a:lumOff val="40000"/>
              </a:schemeClr>
            </a:solidFill>
            <a:prstDash val="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12"/>
            </p:custDataLst>
          </p:nvPr>
        </p:nvCxnSpPr>
        <p:spPr>
          <a:xfrm>
            <a:off x="7290363" y="5088295"/>
            <a:ext cx="984483" cy="0"/>
          </a:xfrm>
          <a:prstGeom prst="line">
            <a:avLst/>
          </a:prstGeom>
          <a:ln w="9525">
            <a:solidFill>
              <a:schemeClr val="accent5">
                <a:lumMod val="60000"/>
                <a:lumOff val="40000"/>
              </a:schemeClr>
            </a:solidFill>
            <a:prstDash val="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椭圆 9"/>
          <p:cNvSpPr/>
          <p:nvPr>
            <p:custDataLst>
              <p:tags r:id="rId13"/>
            </p:custDataLst>
          </p:nvPr>
        </p:nvSpPr>
        <p:spPr>
          <a:xfrm>
            <a:off x="8344796" y="1850510"/>
            <a:ext cx="396384" cy="396384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lumOff val="25000"/>
                </a:schemeClr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264000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35" name="直接连接符 34"/>
          <p:cNvCxnSpPr/>
          <p:nvPr>
            <p:custDataLst>
              <p:tags r:id="rId14"/>
            </p:custDataLst>
          </p:nvPr>
        </p:nvCxnSpPr>
        <p:spPr>
          <a:xfrm>
            <a:off x="3536372" y="2818802"/>
            <a:ext cx="984483" cy="0"/>
          </a:xfrm>
          <a:prstGeom prst="line">
            <a:avLst/>
          </a:prstGeom>
          <a:ln w="9525">
            <a:solidFill>
              <a:schemeClr val="accent2">
                <a:lumMod val="60000"/>
                <a:lumOff val="40000"/>
              </a:schemeClr>
            </a:solidFill>
            <a:prstDash val="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>
            <p:custDataLst>
              <p:tags r:id="rId15"/>
            </p:custDataLst>
          </p:nvPr>
        </p:nvCxnSpPr>
        <p:spPr>
          <a:xfrm>
            <a:off x="3536372" y="4341512"/>
            <a:ext cx="984483" cy="0"/>
          </a:xfrm>
          <a:prstGeom prst="line">
            <a:avLst/>
          </a:prstGeom>
          <a:ln w="9525">
            <a:solidFill>
              <a:schemeClr val="accent4">
                <a:lumMod val="60000"/>
                <a:lumOff val="40000"/>
              </a:schemeClr>
            </a:solidFill>
            <a:prstDash val="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7" name="椭圆 36"/>
          <p:cNvSpPr/>
          <p:nvPr>
            <p:custDataLst>
              <p:tags r:id="rId16"/>
            </p:custDataLst>
          </p:nvPr>
        </p:nvSpPr>
        <p:spPr>
          <a:xfrm>
            <a:off x="8344796" y="3365449"/>
            <a:ext cx="396384" cy="396384"/>
          </a:xfrm>
          <a:prstGeom prst="ellipse">
            <a:avLst/>
          </a:prstGeom>
          <a:gradFill>
            <a:gsLst>
              <a:gs pos="0">
                <a:schemeClr val="accent3">
                  <a:lumMod val="75000"/>
                  <a:lumOff val="25000"/>
                </a:schemeClr>
              </a:gs>
              <a:gs pos="100000">
                <a:schemeClr val="accent3">
                  <a:lumMod val="85000"/>
                  <a:lumOff val="15000"/>
                </a:schemeClr>
              </a:gs>
            </a:gsLst>
            <a:lin ang="264000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8" name="椭圆 37"/>
          <p:cNvSpPr/>
          <p:nvPr>
            <p:custDataLst>
              <p:tags r:id="rId17"/>
            </p:custDataLst>
          </p:nvPr>
        </p:nvSpPr>
        <p:spPr>
          <a:xfrm>
            <a:off x="8344796" y="4890103"/>
            <a:ext cx="396384" cy="396384"/>
          </a:xfrm>
          <a:prstGeom prst="ellipse">
            <a:avLst/>
          </a:prstGeom>
          <a:gradFill>
            <a:gsLst>
              <a:gs pos="0">
                <a:schemeClr val="accent5">
                  <a:lumMod val="75000"/>
                  <a:lumOff val="25000"/>
                </a:schemeClr>
              </a:gs>
              <a:gs pos="100000">
                <a:schemeClr val="accent5">
                  <a:lumMod val="85000"/>
                  <a:lumOff val="15000"/>
                </a:schemeClr>
              </a:gs>
            </a:gsLst>
            <a:lin ang="264000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41" name="椭圆 40"/>
          <p:cNvSpPr/>
          <p:nvPr>
            <p:custDataLst>
              <p:tags r:id="rId18"/>
            </p:custDataLst>
          </p:nvPr>
        </p:nvSpPr>
        <p:spPr>
          <a:xfrm>
            <a:off x="3071981" y="2620610"/>
            <a:ext cx="396384" cy="396384"/>
          </a:xfrm>
          <a:prstGeom prst="ellipse">
            <a:avLst/>
          </a:prstGeom>
          <a:gradFill>
            <a:gsLst>
              <a:gs pos="0">
                <a:schemeClr val="accent2">
                  <a:lumMod val="75000"/>
                  <a:lumOff val="25000"/>
                </a:schemeClr>
              </a:gs>
              <a:gs pos="100000">
                <a:schemeClr val="accent2">
                  <a:lumMod val="85000"/>
                  <a:lumOff val="15000"/>
                </a:schemeClr>
              </a:gs>
            </a:gsLst>
            <a:lin ang="264000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42" name="椭圆 41"/>
          <p:cNvSpPr/>
          <p:nvPr>
            <p:custDataLst>
              <p:tags r:id="rId19"/>
            </p:custDataLst>
          </p:nvPr>
        </p:nvSpPr>
        <p:spPr>
          <a:xfrm>
            <a:off x="3071981" y="4143320"/>
            <a:ext cx="396384" cy="396384"/>
          </a:xfrm>
          <a:prstGeom prst="ellipse">
            <a:avLst/>
          </a:prstGeom>
          <a:gradFill>
            <a:gsLst>
              <a:gs pos="0">
                <a:schemeClr val="accent4">
                  <a:lumMod val="75000"/>
                  <a:lumOff val="25000"/>
                </a:schemeClr>
              </a:gs>
              <a:gs pos="100000">
                <a:schemeClr val="accent4">
                  <a:lumMod val="85000"/>
                  <a:lumOff val="15000"/>
                </a:schemeClr>
              </a:gs>
            </a:gsLst>
            <a:lin ang="2640000" scaled="0"/>
          </a:gra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pic>
        <p:nvPicPr>
          <p:cNvPr id="50" name="图片 49" descr="343439383331313b343532303033313bd3a6d3c3c9ccb3c7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46"/>
          <a:stretch>
            <a:fillRect/>
          </a:stretch>
        </p:blipFill>
        <p:spPr>
          <a:xfrm>
            <a:off x="8445682" y="4990989"/>
            <a:ext cx="194612" cy="194612"/>
          </a:xfrm>
          <a:prstGeom prst="rect">
            <a:avLst/>
          </a:prstGeom>
          <a:effectLst/>
        </p:spPr>
      </p:pic>
      <p:sp>
        <p:nvSpPr>
          <p:cNvPr id="24" name="标题"/>
          <p:cNvSpPr/>
          <p:nvPr>
            <p:custDataLst>
              <p:tags r:id="rId21"/>
            </p:custDataLst>
          </p:nvPr>
        </p:nvSpPr>
        <p:spPr>
          <a:xfrm>
            <a:off x="3941824" y="4781939"/>
            <a:ext cx="3133507" cy="569316"/>
          </a:xfrm>
          <a:prstGeom prst="rect">
            <a:avLst/>
          </a:prstGeom>
          <a:gradFill>
            <a:gsLst>
              <a:gs pos="80000">
                <a:schemeClr val="accent5">
                  <a:lumMod val="70000"/>
                  <a:lumOff val="30000"/>
                </a:schemeClr>
              </a:gs>
              <a:gs pos="20000">
                <a:schemeClr val="accent5"/>
              </a:gs>
            </a:gsLst>
            <a:lin ang="81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dirty="0"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灵活性</a:t>
            </a:r>
            <a:endParaRPr lang="zh-CN" altLang="en-US" b="1">
              <a:solidFill>
                <a:schemeClr val="lt1">
                  <a:lumMod val="100000"/>
                </a:schemeClr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25" name="标题"/>
          <p:cNvSpPr/>
          <p:nvPr>
            <p:custDataLst>
              <p:tags r:id="rId22"/>
            </p:custDataLst>
          </p:nvPr>
        </p:nvSpPr>
        <p:spPr>
          <a:xfrm>
            <a:off x="4741069" y="4034509"/>
            <a:ext cx="3133507" cy="569316"/>
          </a:xfrm>
          <a:prstGeom prst="rect">
            <a:avLst/>
          </a:prstGeom>
          <a:gradFill>
            <a:gsLst>
              <a:gs pos="80000">
                <a:schemeClr val="accent4">
                  <a:lumMod val="70000"/>
                  <a:lumOff val="30000"/>
                </a:schemeClr>
              </a:gs>
              <a:gs pos="20000">
                <a:schemeClr val="accent4"/>
              </a:gs>
            </a:gsLst>
            <a:lin ang="81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dirty="0"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易用性</a:t>
            </a:r>
            <a:endParaRPr lang="zh-CN" altLang="en-US" b="1">
              <a:solidFill>
                <a:schemeClr val="lt1">
                  <a:lumMod val="100000"/>
                </a:schemeClr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27" name="标题"/>
          <p:cNvSpPr/>
          <p:nvPr>
            <p:custDataLst>
              <p:tags r:id="rId23"/>
            </p:custDataLst>
          </p:nvPr>
        </p:nvSpPr>
        <p:spPr>
          <a:xfrm>
            <a:off x="3941824" y="3289022"/>
            <a:ext cx="3133507" cy="569316"/>
          </a:xfrm>
          <a:prstGeom prst="rect">
            <a:avLst/>
          </a:prstGeom>
          <a:gradFill>
            <a:gsLst>
              <a:gs pos="80000">
                <a:schemeClr val="accent3">
                  <a:lumMod val="70000"/>
                  <a:lumOff val="30000"/>
                </a:schemeClr>
              </a:gs>
              <a:gs pos="20000">
                <a:schemeClr val="accent3"/>
              </a:gs>
            </a:gsLst>
            <a:lin ang="81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dirty="0"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轻量化模型</a:t>
            </a:r>
            <a:endParaRPr lang="zh-CN" altLang="en-US" b="1">
              <a:solidFill>
                <a:schemeClr val="lt1">
                  <a:lumMod val="100000"/>
                </a:schemeClr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39" name="标题"/>
          <p:cNvSpPr/>
          <p:nvPr>
            <p:custDataLst>
              <p:tags r:id="rId24"/>
            </p:custDataLst>
          </p:nvPr>
        </p:nvSpPr>
        <p:spPr>
          <a:xfrm>
            <a:off x="4740421" y="2542887"/>
            <a:ext cx="3134154" cy="569316"/>
          </a:xfrm>
          <a:prstGeom prst="rect">
            <a:avLst/>
          </a:prstGeom>
          <a:gradFill>
            <a:gsLst>
              <a:gs pos="80000">
                <a:schemeClr val="accent2">
                  <a:lumMod val="70000"/>
                  <a:lumOff val="30000"/>
                </a:schemeClr>
              </a:gs>
              <a:gs pos="20000">
                <a:schemeClr val="accent2"/>
              </a:gs>
            </a:gsLst>
            <a:lin ang="81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dirty="0"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高速度</a:t>
            </a:r>
            <a:endParaRPr lang="zh-CN" altLang="en-US" b="1">
              <a:solidFill>
                <a:schemeClr val="lt1">
                  <a:lumMod val="100000"/>
                </a:schemeClr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40" name="标题"/>
          <p:cNvSpPr/>
          <p:nvPr>
            <p:custDataLst>
              <p:tags r:id="rId25"/>
            </p:custDataLst>
          </p:nvPr>
        </p:nvSpPr>
        <p:spPr>
          <a:xfrm>
            <a:off x="3941824" y="1801934"/>
            <a:ext cx="3125734" cy="562192"/>
          </a:xfrm>
          <a:prstGeom prst="rect">
            <a:avLst/>
          </a:prstGeom>
          <a:gradFill>
            <a:gsLst>
              <a:gs pos="80000">
                <a:schemeClr val="accent1">
                  <a:lumMod val="70000"/>
                  <a:lumOff val="30000"/>
                </a:schemeClr>
              </a:gs>
              <a:gs pos="20000">
                <a:schemeClr val="accent1"/>
              </a:gs>
            </a:gsLst>
            <a:lin ang="81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dirty="0"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高准确性</a:t>
            </a:r>
            <a:endParaRPr lang="zh-CN" altLang="en-US" b="1">
              <a:solidFill>
                <a:schemeClr val="lt1">
                  <a:lumMod val="100000"/>
                </a:schemeClr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26"/>
            </p:custDataLst>
          </p:nvPr>
        </p:nvSpPr>
        <p:spPr>
          <a:xfrm>
            <a:off x="9010616" y="1697387"/>
            <a:ext cx="2389963" cy="90611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lvl="0" indent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ct val="100000"/>
              <a:buNone/>
            </a:pPr>
            <a:r>
              <a:rPr lang="zh-CN" altLang="en-US" sz="1400">
                <a:solidFill>
                  <a:schemeClr val="bg1"/>
                </a:solidFill>
                <a:uFillTx/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使用更深的网络结构、引入新的数据增强策略、调整损失函数等，使得模型在保持速度优势的同时，获得更高的准确性</a:t>
            </a:r>
            <a:r>
              <a:rPr lang="zh-CN" altLang="en-US" sz="1400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5" name="矩形 44"/>
          <p:cNvSpPr/>
          <p:nvPr>
            <p:custDataLst>
              <p:tags r:id="rId27"/>
            </p:custDataLst>
          </p:nvPr>
        </p:nvSpPr>
        <p:spPr>
          <a:xfrm>
            <a:off x="9010616" y="3118713"/>
            <a:ext cx="2389963" cy="90611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lvl="0" indent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ct val="100000"/>
              <a:buNone/>
            </a:pPr>
            <a:r>
              <a:rPr lang="zh-CN" altLang="en-US" sz="1400">
                <a:solidFill>
                  <a:schemeClr val="bg1"/>
                </a:solidFill>
                <a:uFillTx/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YOLOv5可以在资源受限的设备上运行，例如移动端或嵌入式设备。</a:t>
            </a:r>
            <a:endParaRPr lang="zh-CN" altLang="en-US" sz="1400">
              <a:solidFill>
                <a:schemeClr val="bg1"/>
              </a:solidFill>
              <a:uFillTx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46" name="矩形 45"/>
          <p:cNvSpPr/>
          <p:nvPr>
            <p:custDataLst>
              <p:tags r:id="rId28"/>
            </p:custDataLst>
          </p:nvPr>
        </p:nvSpPr>
        <p:spPr>
          <a:xfrm>
            <a:off x="8925770" y="4662076"/>
            <a:ext cx="2389963" cy="90611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lv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>
                <a:solidFill>
                  <a:schemeClr val="bg1"/>
                </a:solidFill>
                <a:uFillTx/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支持多种数据格式和输入大小，可以适应不同的应用场景和需求。</a:t>
            </a:r>
            <a:endParaRPr lang="zh-CN" altLang="en-US" sz="1400">
              <a:solidFill>
                <a:schemeClr val="bg1"/>
              </a:solidFill>
              <a:uFillTx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47" name="矩形 46"/>
          <p:cNvSpPr/>
          <p:nvPr>
            <p:custDataLst>
              <p:tags r:id="rId29"/>
            </p:custDataLst>
          </p:nvPr>
        </p:nvSpPr>
        <p:spPr>
          <a:xfrm>
            <a:off x="681958" y="4143485"/>
            <a:ext cx="2389963" cy="90611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lv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>
                <a:solidFill>
                  <a:schemeClr val="bg1"/>
                </a:solidFill>
                <a:uFillTx/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提供了开箱即用的模型和训练代码，方便用户进行训练和部署。</a:t>
            </a:r>
            <a:endParaRPr lang="zh-CN" altLang="en-US" sz="1400">
              <a:solidFill>
                <a:schemeClr val="bg1"/>
              </a:solidFill>
              <a:uFillTx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48" name="矩形 47"/>
          <p:cNvSpPr/>
          <p:nvPr>
            <p:custDataLst>
              <p:tags r:id="rId30"/>
            </p:custDataLst>
          </p:nvPr>
        </p:nvSpPr>
        <p:spPr>
          <a:xfrm>
            <a:off x="614013" y="2375817"/>
            <a:ext cx="2389963" cy="90611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lvl="0" indent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ct val="100000"/>
              <a:buNone/>
            </a:pPr>
            <a:r>
              <a:rPr lang="zh-CN" altLang="en-US" sz="1400">
                <a:solidFill>
                  <a:schemeClr val="bg1"/>
                </a:solidFill>
                <a:uFillTx/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优化模型结构和使用新的训练技术，能够在保证检测效果的同时，提高检测速度。</a:t>
            </a:r>
            <a:endParaRPr lang="zh-CN" altLang="en-US" sz="1400">
              <a:solidFill>
                <a:schemeClr val="bg1"/>
              </a:solidFill>
              <a:uFillTx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51" name="任意多边形: 形状 45"/>
          <p:cNvSpPr/>
          <p:nvPr>
            <p:custDataLst>
              <p:tags r:id="rId31"/>
            </p:custDataLst>
          </p:nvPr>
        </p:nvSpPr>
        <p:spPr>
          <a:xfrm>
            <a:off x="3189971" y="2721611"/>
            <a:ext cx="175476" cy="194612"/>
          </a:xfrm>
          <a:custGeom>
            <a:avLst/>
            <a:gdLst>
              <a:gd name="connsiteX0" fmla="*/ 154840 w 172039"/>
              <a:gd name="connsiteY0" fmla="*/ 110895 h 190800"/>
              <a:gd name="connsiteX1" fmla="*/ 169004 w 172039"/>
              <a:gd name="connsiteY1" fmla="*/ 110895 h 190800"/>
              <a:gd name="connsiteX2" fmla="*/ 169004 w 172039"/>
              <a:gd name="connsiteY2" fmla="*/ 125673 h 190800"/>
              <a:gd name="connsiteX3" fmla="*/ 108301 w 172039"/>
              <a:gd name="connsiteY3" fmla="*/ 189005 h 190800"/>
              <a:gd name="connsiteX4" fmla="*/ 103243 w 172039"/>
              <a:gd name="connsiteY4" fmla="*/ 190061 h 190800"/>
              <a:gd name="connsiteX5" fmla="*/ 95149 w 172039"/>
              <a:gd name="connsiteY5" fmla="*/ 186894 h 190800"/>
              <a:gd name="connsiteX6" fmla="*/ 70868 w 172039"/>
              <a:gd name="connsiteY6" fmla="*/ 160506 h 190800"/>
              <a:gd name="connsiteX7" fmla="*/ 70868 w 172039"/>
              <a:gd name="connsiteY7" fmla="*/ 145729 h 190800"/>
              <a:gd name="connsiteX8" fmla="*/ 85032 w 172039"/>
              <a:gd name="connsiteY8" fmla="*/ 145729 h 190800"/>
              <a:gd name="connsiteX9" fmla="*/ 103243 w 172039"/>
              <a:gd name="connsiteY9" fmla="*/ 164728 h 190800"/>
              <a:gd name="connsiteX10" fmla="*/ 50586 w 172039"/>
              <a:gd name="connsiteY10" fmla="*/ 31666 h 190800"/>
              <a:gd name="connsiteX11" fmla="*/ 40468 w 172039"/>
              <a:gd name="connsiteY11" fmla="*/ 42221 h 190800"/>
              <a:gd name="connsiteX12" fmla="*/ 80937 w 172039"/>
              <a:gd name="connsiteY12" fmla="*/ 84443 h 190800"/>
              <a:gd name="connsiteX13" fmla="*/ 121406 w 172039"/>
              <a:gd name="connsiteY13" fmla="*/ 42221 h 190800"/>
              <a:gd name="connsiteX14" fmla="*/ 111289 w 172039"/>
              <a:gd name="connsiteY14" fmla="*/ 31666 h 190800"/>
              <a:gd name="connsiteX15" fmla="*/ 101171 w 172039"/>
              <a:gd name="connsiteY15" fmla="*/ 42221 h 190800"/>
              <a:gd name="connsiteX16" fmla="*/ 80937 w 172039"/>
              <a:gd name="connsiteY16" fmla="*/ 63332 h 190800"/>
              <a:gd name="connsiteX17" fmla="*/ 60703 w 172039"/>
              <a:gd name="connsiteY17" fmla="*/ 42221 h 190800"/>
              <a:gd name="connsiteX18" fmla="*/ 50586 w 172039"/>
              <a:gd name="connsiteY18" fmla="*/ 31666 h 190800"/>
              <a:gd name="connsiteX19" fmla="*/ 30351 w 172039"/>
              <a:gd name="connsiteY19" fmla="*/ 0 h 190800"/>
              <a:gd name="connsiteX20" fmla="*/ 131523 w 172039"/>
              <a:gd name="connsiteY20" fmla="*/ 0 h 190800"/>
              <a:gd name="connsiteX21" fmla="*/ 161874 w 172039"/>
              <a:gd name="connsiteY21" fmla="*/ 31666 h 190800"/>
              <a:gd name="connsiteX22" fmla="*/ 162179 w 172039"/>
              <a:gd name="connsiteY22" fmla="*/ 95028 h 190800"/>
              <a:gd name="connsiteX23" fmla="*/ 102387 w 172039"/>
              <a:gd name="connsiteY23" fmla="*/ 154805 h 190800"/>
              <a:gd name="connsiteX24" fmla="*/ 87318 w 172039"/>
              <a:gd name="connsiteY24" fmla="*/ 139600 h 190800"/>
              <a:gd name="connsiteX25" fmla="*/ 64327 w 172039"/>
              <a:gd name="connsiteY25" fmla="*/ 139600 h 190800"/>
              <a:gd name="connsiteX26" fmla="*/ 64327 w 172039"/>
              <a:gd name="connsiteY26" fmla="*/ 162741 h 190800"/>
              <a:gd name="connsiteX27" fmla="*/ 88691 w 172039"/>
              <a:gd name="connsiteY27" fmla="*/ 190800 h 190800"/>
              <a:gd name="connsiteX28" fmla="*/ 30351 w 172039"/>
              <a:gd name="connsiteY28" fmla="*/ 189997 h 190800"/>
              <a:gd name="connsiteX29" fmla="*/ 0 w 172039"/>
              <a:gd name="connsiteY29" fmla="*/ 158331 h 190800"/>
              <a:gd name="connsiteX30" fmla="*/ 0 w 172039"/>
              <a:gd name="connsiteY30" fmla="*/ 31666 h 190800"/>
              <a:gd name="connsiteX31" fmla="*/ 30351 w 172039"/>
              <a:gd name="connsiteY31" fmla="*/ 0 h 19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72039" h="190800">
                <a:moveTo>
                  <a:pt x="154840" y="110895"/>
                </a:moveTo>
                <a:cubicBezTo>
                  <a:pt x="158887" y="106673"/>
                  <a:pt x="164957" y="106673"/>
                  <a:pt x="169004" y="110895"/>
                </a:cubicBezTo>
                <a:cubicBezTo>
                  <a:pt x="173051" y="115118"/>
                  <a:pt x="173051" y="121451"/>
                  <a:pt x="169004" y="125673"/>
                </a:cubicBezTo>
                <a:lnTo>
                  <a:pt x="108301" y="189005"/>
                </a:lnTo>
                <a:lnTo>
                  <a:pt x="103243" y="190061"/>
                </a:lnTo>
                <a:cubicBezTo>
                  <a:pt x="100207" y="190061"/>
                  <a:pt x="97172" y="189005"/>
                  <a:pt x="95149" y="186894"/>
                </a:cubicBezTo>
                <a:lnTo>
                  <a:pt x="70868" y="160506"/>
                </a:lnTo>
                <a:cubicBezTo>
                  <a:pt x="66821" y="156284"/>
                  <a:pt x="66821" y="149951"/>
                  <a:pt x="70868" y="145729"/>
                </a:cubicBezTo>
                <a:cubicBezTo>
                  <a:pt x="74914" y="141506"/>
                  <a:pt x="80985" y="141506"/>
                  <a:pt x="85032" y="145729"/>
                </a:cubicBezTo>
                <a:lnTo>
                  <a:pt x="103243" y="164728"/>
                </a:lnTo>
                <a:close/>
                <a:moveTo>
                  <a:pt x="50586" y="31666"/>
                </a:moveTo>
                <a:cubicBezTo>
                  <a:pt x="44515" y="31666"/>
                  <a:pt x="40468" y="35888"/>
                  <a:pt x="40468" y="42221"/>
                </a:cubicBezTo>
                <a:cubicBezTo>
                  <a:pt x="40468" y="65443"/>
                  <a:pt x="58679" y="84443"/>
                  <a:pt x="80937" y="84443"/>
                </a:cubicBezTo>
                <a:cubicBezTo>
                  <a:pt x="103195" y="84443"/>
                  <a:pt x="121406" y="65443"/>
                  <a:pt x="121406" y="42221"/>
                </a:cubicBezTo>
                <a:cubicBezTo>
                  <a:pt x="121406" y="35888"/>
                  <a:pt x="117359" y="31666"/>
                  <a:pt x="111289" y="31666"/>
                </a:cubicBezTo>
                <a:cubicBezTo>
                  <a:pt x="105218" y="31666"/>
                  <a:pt x="101171" y="35888"/>
                  <a:pt x="101171" y="42221"/>
                </a:cubicBezTo>
                <a:cubicBezTo>
                  <a:pt x="101171" y="53832"/>
                  <a:pt x="92066" y="63332"/>
                  <a:pt x="80937" y="63332"/>
                </a:cubicBezTo>
                <a:cubicBezTo>
                  <a:pt x="69808" y="63332"/>
                  <a:pt x="60703" y="53832"/>
                  <a:pt x="60703" y="42221"/>
                </a:cubicBezTo>
                <a:cubicBezTo>
                  <a:pt x="60703" y="35888"/>
                  <a:pt x="56656" y="31666"/>
                  <a:pt x="50586" y="31666"/>
                </a:cubicBezTo>
                <a:close/>
                <a:moveTo>
                  <a:pt x="30351" y="0"/>
                </a:moveTo>
                <a:lnTo>
                  <a:pt x="131523" y="0"/>
                </a:lnTo>
                <a:cubicBezTo>
                  <a:pt x="148722" y="0"/>
                  <a:pt x="161874" y="13722"/>
                  <a:pt x="161874" y="31666"/>
                </a:cubicBezTo>
                <a:lnTo>
                  <a:pt x="162179" y="95028"/>
                </a:lnTo>
                <a:lnTo>
                  <a:pt x="102387" y="154805"/>
                </a:lnTo>
                <a:lnTo>
                  <a:pt x="87318" y="139600"/>
                </a:lnTo>
                <a:cubicBezTo>
                  <a:pt x="80890" y="132988"/>
                  <a:pt x="70755" y="132988"/>
                  <a:pt x="64327" y="139600"/>
                </a:cubicBezTo>
                <a:cubicBezTo>
                  <a:pt x="57899" y="146211"/>
                  <a:pt x="57899" y="156129"/>
                  <a:pt x="64327" y="162741"/>
                </a:cubicBezTo>
                <a:lnTo>
                  <a:pt x="88691" y="190800"/>
                </a:lnTo>
                <a:lnTo>
                  <a:pt x="30351" y="189997"/>
                </a:lnTo>
                <a:cubicBezTo>
                  <a:pt x="13152" y="189997"/>
                  <a:pt x="0" y="176275"/>
                  <a:pt x="0" y="158331"/>
                </a:cubicBezTo>
                <a:lnTo>
                  <a:pt x="0" y="31666"/>
                </a:lnTo>
                <a:cubicBezTo>
                  <a:pt x="0" y="13722"/>
                  <a:pt x="13152" y="0"/>
                  <a:pt x="30351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80000">
                <a:srgbClr val="FFFFFF">
                  <a:alpha val="60000"/>
                </a:srgbClr>
              </a:gs>
            </a:gsLst>
            <a:lin ang="5400000" scaled="1"/>
          </a:gradFill>
          <a:ln w="643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2" name="图片 52" descr="343435383038363b343532323339393bd6b4d0d0d5aad2aa"/>
          <p:cNvSpPr/>
          <p:nvPr>
            <p:custDataLst>
              <p:tags r:id="rId32"/>
            </p:custDataLst>
          </p:nvPr>
        </p:nvSpPr>
        <p:spPr>
          <a:xfrm>
            <a:off x="3190103" y="4239178"/>
            <a:ext cx="165627" cy="194612"/>
          </a:xfrm>
          <a:custGeom>
            <a:avLst/>
            <a:gdLst>
              <a:gd name="connsiteX0" fmla="*/ 53567 w 162383"/>
              <a:gd name="connsiteY0" fmla="*/ 19906 h 190800"/>
              <a:gd name="connsiteX1" fmla="*/ 80808 w 162383"/>
              <a:gd name="connsiteY1" fmla="*/ -392 h 190800"/>
              <a:gd name="connsiteX2" fmla="*/ 108048 w 162383"/>
              <a:gd name="connsiteY2" fmla="*/ 19906 h 190800"/>
              <a:gd name="connsiteX3" fmla="*/ 145761 w 162383"/>
              <a:gd name="connsiteY3" fmla="*/ 19906 h 190800"/>
              <a:gd name="connsiteX4" fmla="*/ 161999 w 162383"/>
              <a:gd name="connsiteY4" fmla="*/ 36144 h 190800"/>
              <a:gd name="connsiteX5" fmla="*/ 161999 w 162383"/>
              <a:gd name="connsiteY5" fmla="*/ 174170 h 190800"/>
              <a:gd name="connsiteX6" fmla="*/ 145761 w 162383"/>
              <a:gd name="connsiteY6" fmla="*/ 190408 h 190800"/>
              <a:gd name="connsiteX7" fmla="*/ 15854 w 162383"/>
              <a:gd name="connsiteY7" fmla="*/ 190408 h 190800"/>
              <a:gd name="connsiteX8" fmla="*/ -384 w 162383"/>
              <a:gd name="connsiteY8" fmla="*/ 174170 h 190800"/>
              <a:gd name="connsiteX9" fmla="*/ -384 w 162383"/>
              <a:gd name="connsiteY9" fmla="*/ 36144 h 190800"/>
              <a:gd name="connsiteX10" fmla="*/ 15854 w 162383"/>
              <a:gd name="connsiteY10" fmla="*/ 19906 h 190800"/>
              <a:gd name="connsiteX11" fmla="*/ 53567 w 162383"/>
              <a:gd name="connsiteY11" fmla="*/ 19906 h 190800"/>
              <a:gd name="connsiteX12" fmla="*/ 80808 w 162383"/>
              <a:gd name="connsiteY12" fmla="*/ 32085 h 190800"/>
              <a:gd name="connsiteX13" fmla="*/ 88927 w 162383"/>
              <a:gd name="connsiteY13" fmla="*/ 23965 h 190800"/>
              <a:gd name="connsiteX14" fmla="*/ 80808 w 162383"/>
              <a:gd name="connsiteY14" fmla="*/ 15846 h 190800"/>
              <a:gd name="connsiteX15" fmla="*/ 72688 w 162383"/>
              <a:gd name="connsiteY15" fmla="*/ 23965 h 190800"/>
              <a:gd name="connsiteX16" fmla="*/ 80808 w 162383"/>
              <a:gd name="connsiteY16" fmla="*/ 32085 h 190800"/>
              <a:gd name="connsiteX17" fmla="*/ 40212 w 162383"/>
              <a:gd name="connsiteY17" fmla="*/ 60502 h 190800"/>
              <a:gd name="connsiteX18" fmla="*/ 32093 w 162383"/>
              <a:gd name="connsiteY18" fmla="*/ 68621 h 190800"/>
              <a:gd name="connsiteX19" fmla="*/ 40212 w 162383"/>
              <a:gd name="connsiteY19" fmla="*/ 76740 h 190800"/>
              <a:gd name="connsiteX20" fmla="*/ 121403 w 162383"/>
              <a:gd name="connsiteY20" fmla="*/ 76740 h 190800"/>
              <a:gd name="connsiteX21" fmla="*/ 129523 w 162383"/>
              <a:gd name="connsiteY21" fmla="*/ 68621 h 190800"/>
              <a:gd name="connsiteX22" fmla="*/ 121403 w 162383"/>
              <a:gd name="connsiteY22" fmla="*/ 60502 h 190800"/>
              <a:gd name="connsiteX23" fmla="*/ 40212 w 162383"/>
              <a:gd name="connsiteY23" fmla="*/ 60502 h 190800"/>
              <a:gd name="connsiteX24" fmla="*/ 40212 w 162383"/>
              <a:gd name="connsiteY24" fmla="*/ 97038 h 190800"/>
              <a:gd name="connsiteX25" fmla="*/ 32093 w 162383"/>
              <a:gd name="connsiteY25" fmla="*/ 105157 h 190800"/>
              <a:gd name="connsiteX26" fmla="*/ 40212 w 162383"/>
              <a:gd name="connsiteY26" fmla="*/ 113276 h 190800"/>
              <a:gd name="connsiteX27" fmla="*/ 121403 w 162383"/>
              <a:gd name="connsiteY27" fmla="*/ 113276 h 190800"/>
              <a:gd name="connsiteX28" fmla="*/ 129523 w 162383"/>
              <a:gd name="connsiteY28" fmla="*/ 105157 h 190800"/>
              <a:gd name="connsiteX29" fmla="*/ 121403 w 162383"/>
              <a:gd name="connsiteY29" fmla="*/ 97038 h 190800"/>
              <a:gd name="connsiteX30" fmla="*/ 40212 w 162383"/>
              <a:gd name="connsiteY30" fmla="*/ 97038 h 190800"/>
              <a:gd name="connsiteX31" fmla="*/ 40212 w 162383"/>
              <a:gd name="connsiteY31" fmla="*/ 133574 h 190800"/>
              <a:gd name="connsiteX32" fmla="*/ 32093 w 162383"/>
              <a:gd name="connsiteY32" fmla="*/ 141693 h 190800"/>
              <a:gd name="connsiteX33" fmla="*/ 40212 w 162383"/>
              <a:gd name="connsiteY33" fmla="*/ 149812 h 190800"/>
              <a:gd name="connsiteX34" fmla="*/ 80808 w 162383"/>
              <a:gd name="connsiteY34" fmla="*/ 149812 h 190800"/>
              <a:gd name="connsiteX35" fmla="*/ 88927 w 162383"/>
              <a:gd name="connsiteY35" fmla="*/ 141693 h 190800"/>
              <a:gd name="connsiteX36" fmla="*/ 80808 w 162383"/>
              <a:gd name="connsiteY36" fmla="*/ 133574 h 190800"/>
              <a:gd name="connsiteX37" fmla="*/ 40212 w 162383"/>
              <a:gd name="connsiteY37" fmla="*/ 133574 h 19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62383" h="190800">
                <a:moveTo>
                  <a:pt x="53567" y="19906"/>
                </a:moveTo>
                <a:cubicBezTo>
                  <a:pt x="57061" y="8168"/>
                  <a:pt x="67935" y="-392"/>
                  <a:pt x="80808" y="-392"/>
                </a:cubicBezTo>
                <a:cubicBezTo>
                  <a:pt x="93681" y="-392"/>
                  <a:pt x="104554" y="8168"/>
                  <a:pt x="108048" y="19906"/>
                </a:cubicBezTo>
                <a:lnTo>
                  <a:pt x="145761" y="19906"/>
                </a:lnTo>
                <a:cubicBezTo>
                  <a:pt x="154729" y="19906"/>
                  <a:pt x="161999" y="27176"/>
                  <a:pt x="161999" y="36144"/>
                </a:cubicBezTo>
                <a:lnTo>
                  <a:pt x="161999" y="174170"/>
                </a:lnTo>
                <a:cubicBezTo>
                  <a:pt x="161999" y="183138"/>
                  <a:pt x="154729" y="190408"/>
                  <a:pt x="145761" y="190408"/>
                </a:cubicBezTo>
                <a:lnTo>
                  <a:pt x="15854" y="190408"/>
                </a:lnTo>
                <a:cubicBezTo>
                  <a:pt x="6886" y="190408"/>
                  <a:pt x="-384" y="183138"/>
                  <a:pt x="-384" y="174170"/>
                </a:cubicBezTo>
                <a:lnTo>
                  <a:pt x="-384" y="36144"/>
                </a:lnTo>
                <a:cubicBezTo>
                  <a:pt x="-384" y="27176"/>
                  <a:pt x="6886" y="19906"/>
                  <a:pt x="15854" y="19906"/>
                </a:cubicBezTo>
                <a:lnTo>
                  <a:pt x="53567" y="19906"/>
                </a:lnTo>
                <a:moveTo>
                  <a:pt x="80808" y="32085"/>
                </a:moveTo>
                <a:cubicBezTo>
                  <a:pt x="85292" y="32085"/>
                  <a:pt x="88927" y="28450"/>
                  <a:pt x="88927" y="23965"/>
                </a:cubicBezTo>
                <a:cubicBezTo>
                  <a:pt x="88927" y="19481"/>
                  <a:pt x="85292" y="15846"/>
                  <a:pt x="80808" y="15846"/>
                </a:cubicBezTo>
                <a:cubicBezTo>
                  <a:pt x="76324" y="15846"/>
                  <a:pt x="72688" y="19481"/>
                  <a:pt x="72688" y="23965"/>
                </a:cubicBezTo>
                <a:cubicBezTo>
                  <a:pt x="72688" y="28450"/>
                  <a:pt x="76324" y="32085"/>
                  <a:pt x="80808" y="32085"/>
                </a:cubicBezTo>
                <a:moveTo>
                  <a:pt x="40212" y="60502"/>
                </a:moveTo>
                <a:cubicBezTo>
                  <a:pt x="35728" y="60502"/>
                  <a:pt x="32093" y="64137"/>
                  <a:pt x="32093" y="68621"/>
                </a:cubicBezTo>
                <a:cubicBezTo>
                  <a:pt x="32093" y="73105"/>
                  <a:pt x="35728" y="76740"/>
                  <a:pt x="40212" y="76740"/>
                </a:cubicBezTo>
                <a:lnTo>
                  <a:pt x="121403" y="76740"/>
                </a:lnTo>
                <a:cubicBezTo>
                  <a:pt x="125887" y="76740"/>
                  <a:pt x="129523" y="73105"/>
                  <a:pt x="129523" y="68621"/>
                </a:cubicBezTo>
                <a:cubicBezTo>
                  <a:pt x="129523" y="64137"/>
                  <a:pt x="125887" y="60502"/>
                  <a:pt x="121403" y="60502"/>
                </a:cubicBezTo>
                <a:lnTo>
                  <a:pt x="40212" y="60502"/>
                </a:lnTo>
                <a:moveTo>
                  <a:pt x="40212" y="97038"/>
                </a:moveTo>
                <a:cubicBezTo>
                  <a:pt x="35728" y="97038"/>
                  <a:pt x="32093" y="100673"/>
                  <a:pt x="32093" y="105157"/>
                </a:cubicBezTo>
                <a:cubicBezTo>
                  <a:pt x="32093" y="109641"/>
                  <a:pt x="35728" y="113276"/>
                  <a:pt x="40212" y="113276"/>
                </a:cubicBezTo>
                <a:lnTo>
                  <a:pt x="121403" y="113276"/>
                </a:lnTo>
                <a:cubicBezTo>
                  <a:pt x="125887" y="113276"/>
                  <a:pt x="129523" y="109641"/>
                  <a:pt x="129523" y="105157"/>
                </a:cubicBezTo>
                <a:cubicBezTo>
                  <a:pt x="129523" y="100673"/>
                  <a:pt x="125887" y="97038"/>
                  <a:pt x="121403" y="97038"/>
                </a:cubicBezTo>
                <a:lnTo>
                  <a:pt x="40212" y="97038"/>
                </a:lnTo>
                <a:moveTo>
                  <a:pt x="40212" y="133574"/>
                </a:moveTo>
                <a:cubicBezTo>
                  <a:pt x="35728" y="133574"/>
                  <a:pt x="32093" y="137209"/>
                  <a:pt x="32093" y="141693"/>
                </a:cubicBezTo>
                <a:cubicBezTo>
                  <a:pt x="32093" y="146177"/>
                  <a:pt x="35728" y="149812"/>
                  <a:pt x="40212" y="149812"/>
                </a:cubicBezTo>
                <a:lnTo>
                  <a:pt x="80808" y="149812"/>
                </a:lnTo>
                <a:cubicBezTo>
                  <a:pt x="85292" y="149812"/>
                  <a:pt x="88927" y="146177"/>
                  <a:pt x="88927" y="141693"/>
                </a:cubicBezTo>
                <a:cubicBezTo>
                  <a:pt x="88927" y="137209"/>
                  <a:pt x="85292" y="133574"/>
                  <a:pt x="80808" y="133574"/>
                </a:cubicBezTo>
                <a:lnTo>
                  <a:pt x="40212" y="133574"/>
                </a:lnTo>
              </a:path>
            </a:pathLst>
          </a:custGeom>
          <a:gradFill>
            <a:gsLst>
              <a:gs pos="0">
                <a:srgbClr val="FFFFFF"/>
              </a:gs>
              <a:gs pos="80000">
                <a:srgbClr val="FFFFFF">
                  <a:alpha val="80000"/>
                </a:srgbClr>
              </a:gs>
            </a:gsLst>
            <a:lin ang="5400000" scaled="1"/>
          </a:gradFill>
          <a:ln w="25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4" name="图形 15" descr="343439383331313b343532303032383bbfcdbba7b9dcc0ed"/>
          <p:cNvSpPr/>
          <p:nvPr>
            <p:custDataLst>
              <p:tags r:id="rId33"/>
            </p:custDataLst>
          </p:nvPr>
        </p:nvSpPr>
        <p:spPr>
          <a:xfrm>
            <a:off x="8436501" y="1945988"/>
            <a:ext cx="212970" cy="205428"/>
          </a:xfrm>
          <a:custGeom>
            <a:avLst/>
            <a:gdLst>
              <a:gd name="connsiteX0" fmla="*/ 157993 w 208799"/>
              <a:gd name="connsiteY0" fmla="*/ 157701 h 201404"/>
              <a:gd name="connsiteX1" fmla="*/ 113724 w 208799"/>
              <a:gd name="connsiteY1" fmla="*/ 124421 h 201404"/>
              <a:gd name="connsiteX2" fmla="*/ 111102 w 208799"/>
              <a:gd name="connsiteY2" fmla="*/ 117431 h 201404"/>
              <a:gd name="connsiteX3" fmla="*/ 111102 w 208799"/>
              <a:gd name="connsiteY3" fmla="*/ 117326 h 201404"/>
              <a:gd name="connsiteX4" fmla="*/ 111416 w 208799"/>
              <a:gd name="connsiteY4" fmla="*/ 116701 h 201404"/>
              <a:gd name="connsiteX5" fmla="*/ 127991 w 208799"/>
              <a:gd name="connsiteY5" fmla="*/ 72153 h 201404"/>
              <a:gd name="connsiteX6" fmla="*/ 110682 w 208799"/>
              <a:gd name="connsiteY6" fmla="*/ 24580 h 201404"/>
              <a:gd name="connsiteX7" fmla="*/ 109738 w 208799"/>
              <a:gd name="connsiteY7" fmla="*/ 18633 h 201404"/>
              <a:gd name="connsiteX8" fmla="*/ 138481 w 208799"/>
              <a:gd name="connsiteY8" fmla="*/ 167 h 201404"/>
              <a:gd name="connsiteX9" fmla="*/ 176247 w 208799"/>
              <a:gd name="connsiteY9" fmla="*/ 32509 h 201404"/>
              <a:gd name="connsiteX10" fmla="*/ 163658 w 208799"/>
              <a:gd name="connsiteY10" fmla="*/ 80499 h 201404"/>
              <a:gd name="connsiteX11" fmla="*/ 159462 w 208799"/>
              <a:gd name="connsiteY11" fmla="*/ 85716 h 201404"/>
              <a:gd name="connsiteX12" fmla="*/ 159042 w 208799"/>
              <a:gd name="connsiteY12" fmla="*/ 93749 h 201404"/>
              <a:gd name="connsiteX13" fmla="*/ 160616 w 208799"/>
              <a:gd name="connsiteY13" fmla="*/ 96357 h 201404"/>
              <a:gd name="connsiteX14" fmla="*/ 173205 w 208799"/>
              <a:gd name="connsiteY14" fmla="*/ 102512 h 201404"/>
              <a:gd name="connsiteX15" fmla="*/ 186842 w 208799"/>
              <a:gd name="connsiteY15" fmla="*/ 108772 h 201404"/>
              <a:gd name="connsiteX16" fmla="*/ 207823 w 208799"/>
              <a:gd name="connsiteY16" fmla="*/ 127551 h 201404"/>
              <a:gd name="connsiteX17" fmla="*/ 205724 w 208799"/>
              <a:gd name="connsiteY17" fmla="*/ 147373 h 201404"/>
              <a:gd name="connsiteX18" fmla="*/ 163134 w 208799"/>
              <a:gd name="connsiteY18" fmla="*/ 160518 h 201404"/>
              <a:gd name="connsiteX19" fmla="*/ 157993 w 208799"/>
              <a:gd name="connsiteY19" fmla="*/ 157701 h 201404"/>
              <a:gd name="connsiteX20" fmla="*/ 114 w 208799"/>
              <a:gd name="connsiteY20" fmla="*/ 178567 h 201404"/>
              <a:gd name="connsiteX21" fmla="*/ 114 w 208799"/>
              <a:gd name="connsiteY21" fmla="*/ 171264 h 201404"/>
              <a:gd name="connsiteX22" fmla="*/ 2212 w 208799"/>
              <a:gd name="connsiteY22" fmla="*/ 165005 h 201404"/>
              <a:gd name="connsiteX23" fmla="*/ 21829 w 208799"/>
              <a:gd name="connsiteY23" fmla="*/ 146434 h 201404"/>
              <a:gd name="connsiteX24" fmla="*/ 22458 w 208799"/>
              <a:gd name="connsiteY24" fmla="*/ 146017 h 201404"/>
              <a:gd name="connsiteX25" fmla="*/ 42075 w 208799"/>
              <a:gd name="connsiteY25" fmla="*/ 136836 h 201404"/>
              <a:gd name="connsiteX26" fmla="*/ 48369 w 208799"/>
              <a:gd name="connsiteY26" fmla="*/ 134228 h 201404"/>
              <a:gd name="connsiteX27" fmla="*/ 50153 w 208799"/>
              <a:gd name="connsiteY27" fmla="*/ 132871 h 201404"/>
              <a:gd name="connsiteX28" fmla="*/ 53510 w 208799"/>
              <a:gd name="connsiteY28" fmla="*/ 115970 h 201404"/>
              <a:gd name="connsiteX29" fmla="*/ 49419 w 208799"/>
              <a:gd name="connsiteY29" fmla="*/ 110858 h 201404"/>
              <a:gd name="connsiteX30" fmla="*/ 49209 w 208799"/>
              <a:gd name="connsiteY30" fmla="*/ 110650 h 201404"/>
              <a:gd name="connsiteX31" fmla="*/ 33578 w 208799"/>
              <a:gd name="connsiteY31" fmla="*/ 61720 h 201404"/>
              <a:gd name="connsiteX32" fmla="*/ 72392 w 208799"/>
              <a:gd name="connsiteY32" fmla="*/ 26249 h 201404"/>
              <a:gd name="connsiteX33" fmla="*/ 112256 w 208799"/>
              <a:gd name="connsiteY33" fmla="*/ 61512 h 201404"/>
              <a:gd name="connsiteX34" fmla="*/ 112360 w 208799"/>
              <a:gd name="connsiteY34" fmla="*/ 62033 h 201404"/>
              <a:gd name="connsiteX35" fmla="*/ 107115 w 208799"/>
              <a:gd name="connsiteY35" fmla="*/ 93123 h 201404"/>
              <a:gd name="connsiteX36" fmla="*/ 96835 w 208799"/>
              <a:gd name="connsiteY36" fmla="*/ 110546 h 201404"/>
              <a:gd name="connsiteX37" fmla="*/ 96415 w 208799"/>
              <a:gd name="connsiteY37" fmla="*/ 111172 h 201404"/>
              <a:gd name="connsiteX38" fmla="*/ 92639 w 208799"/>
              <a:gd name="connsiteY38" fmla="*/ 115553 h 201404"/>
              <a:gd name="connsiteX39" fmla="*/ 92219 w 208799"/>
              <a:gd name="connsiteY39" fmla="*/ 116596 h 201404"/>
              <a:gd name="connsiteX40" fmla="*/ 94527 w 208799"/>
              <a:gd name="connsiteY40" fmla="*/ 133810 h 201404"/>
              <a:gd name="connsiteX41" fmla="*/ 102710 w 208799"/>
              <a:gd name="connsiteY41" fmla="*/ 136836 h 201404"/>
              <a:gd name="connsiteX42" fmla="*/ 103234 w 208799"/>
              <a:gd name="connsiteY42" fmla="*/ 137044 h 201404"/>
              <a:gd name="connsiteX43" fmla="*/ 137432 w 208799"/>
              <a:gd name="connsiteY43" fmla="*/ 156659 h 201404"/>
              <a:gd name="connsiteX44" fmla="*/ 137747 w 208799"/>
              <a:gd name="connsiteY44" fmla="*/ 156867 h 201404"/>
              <a:gd name="connsiteX45" fmla="*/ 145510 w 208799"/>
              <a:gd name="connsiteY45" fmla="*/ 168239 h 201404"/>
              <a:gd name="connsiteX46" fmla="*/ 145930 w 208799"/>
              <a:gd name="connsiteY46" fmla="*/ 171785 h 201404"/>
              <a:gd name="connsiteX47" fmla="*/ 145930 w 208799"/>
              <a:gd name="connsiteY47" fmla="*/ 179923 h 201404"/>
              <a:gd name="connsiteX48" fmla="*/ 145720 w 208799"/>
              <a:gd name="connsiteY48" fmla="*/ 181384 h 201404"/>
              <a:gd name="connsiteX49" fmla="*/ 114458 w 208799"/>
              <a:gd name="connsiteY49" fmla="*/ 198389 h 201404"/>
              <a:gd name="connsiteX50" fmla="*/ 34732 w 208799"/>
              <a:gd name="connsiteY50" fmla="*/ 198389 h 201404"/>
              <a:gd name="connsiteX51" fmla="*/ 4310 w 208799"/>
              <a:gd name="connsiteY51" fmla="*/ 185870 h 201404"/>
              <a:gd name="connsiteX52" fmla="*/ 114 w 208799"/>
              <a:gd name="connsiteY52" fmla="*/ 178567 h 201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208799" h="201404">
                <a:moveTo>
                  <a:pt x="157993" y="157701"/>
                </a:moveTo>
                <a:cubicBezTo>
                  <a:pt x="148972" y="140696"/>
                  <a:pt x="132397" y="131829"/>
                  <a:pt x="113724" y="124421"/>
                </a:cubicBezTo>
                <a:cubicBezTo>
                  <a:pt x="110891" y="123274"/>
                  <a:pt x="109738" y="120040"/>
                  <a:pt x="111102" y="117431"/>
                </a:cubicBezTo>
                <a:lnTo>
                  <a:pt x="111102" y="117326"/>
                </a:lnTo>
                <a:lnTo>
                  <a:pt x="111416" y="116701"/>
                </a:lnTo>
                <a:cubicBezTo>
                  <a:pt x="119704" y="105225"/>
                  <a:pt x="126942" y="90723"/>
                  <a:pt x="127991" y="72153"/>
                </a:cubicBezTo>
                <a:cubicBezTo>
                  <a:pt x="129984" y="50870"/>
                  <a:pt x="121907" y="35847"/>
                  <a:pt x="110682" y="24580"/>
                </a:cubicBezTo>
                <a:cubicBezTo>
                  <a:pt x="109108" y="23015"/>
                  <a:pt x="108689" y="20615"/>
                  <a:pt x="109738" y="18633"/>
                </a:cubicBezTo>
                <a:cubicBezTo>
                  <a:pt x="115088" y="8826"/>
                  <a:pt x="123375" y="1106"/>
                  <a:pt x="138481" y="167"/>
                </a:cubicBezTo>
                <a:cubicBezTo>
                  <a:pt x="161560" y="-876"/>
                  <a:pt x="174149" y="13730"/>
                  <a:pt x="176247" y="32509"/>
                </a:cubicBezTo>
                <a:cubicBezTo>
                  <a:pt x="179394" y="53374"/>
                  <a:pt x="172051" y="70066"/>
                  <a:pt x="163658" y="80499"/>
                </a:cubicBezTo>
                <a:cubicBezTo>
                  <a:pt x="162609" y="82586"/>
                  <a:pt x="160511" y="83629"/>
                  <a:pt x="159462" y="85716"/>
                </a:cubicBezTo>
                <a:cubicBezTo>
                  <a:pt x="158623" y="87385"/>
                  <a:pt x="158413" y="91245"/>
                  <a:pt x="159042" y="93749"/>
                </a:cubicBezTo>
                <a:cubicBezTo>
                  <a:pt x="159252" y="94792"/>
                  <a:pt x="159776" y="95627"/>
                  <a:pt x="160616" y="96357"/>
                </a:cubicBezTo>
                <a:cubicBezTo>
                  <a:pt x="163553" y="98861"/>
                  <a:pt x="169532" y="100634"/>
                  <a:pt x="173205" y="102512"/>
                </a:cubicBezTo>
                <a:cubicBezTo>
                  <a:pt x="178449" y="104599"/>
                  <a:pt x="182646" y="106685"/>
                  <a:pt x="186842" y="108772"/>
                </a:cubicBezTo>
                <a:cubicBezTo>
                  <a:pt x="195234" y="112945"/>
                  <a:pt x="204675" y="119204"/>
                  <a:pt x="207823" y="127551"/>
                </a:cubicBezTo>
                <a:cubicBezTo>
                  <a:pt x="209921" y="132768"/>
                  <a:pt x="208871" y="143200"/>
                  <a:pt x="205724" y="147373"/>
                </a:cubicBezTo>
                <a:cubicBezTo>
                  <a:pt x="198906" y="157076"/>
                  <a:pt x="179288" y="158640"/>
                  <a:pt x="163134" y="160518"/>
                </a:cubicBezTo>
                <a:cubicBezTo>
                  <a:pt x="161036" y="160623"/>
                  <a:pt x="159042" y="159579"/>
                  <a:pt x="157993" y="157701"/>
                </a:cubicBezTo>
                <a:moveTo>
                  <a:pt x="114" y="178567"/>
                </a:moveTo>
                <a:lnTo>
                  <a:pt x="114" y="171264"/>
                </a:lnTo>
                <a:cubicBezTo>
                  <a:pt x="114" y="169178"/>
                  <a:pt x="1163" y="167091"/>
                  <a:pt x="2212" y="165005"/>
                </a:cubicBezTo>
                <a:cubicBezTo>
                  <a:pt x="6303" y="156762"/>
                  <a:pt x="14591" y="151547"/>
                  <a:pt x="21829" y="146434"/>
                </a:cubicBezTo>
                <a:cubicBezTo>
                  <a:pt x="22039" y="146330"/>
                  <a:pt x="22249" y="146121"/>
                  <a:pt x="22458" y="146017"/>
                </a:cubicBezTo>
                <a:cubicBezTo>
                  <a:pt x="28648" y="142992"/>
                  <a:pt x="34837" y="139861"/>
                  <a:pt x="42075" y="136836"/>
                </a:cubicBezTo>
                <a:cubicBezTo>
                  <a:pt x="43859" y="136002"/>
                  <a:pt x="46376" y="135063"/>
                  <a:pt x="48369" y="134228"/>
                </a:cubicBezTo>
                <a:cubicBezTo>
                  <a:pt x="49104" y="133915"/>
                  <a:pt x="49733" y="133498"/>
                  <a:pt x="50153" y="132871"/>
                </a:cubicBezTo>
                <a:cubicBezTo>
                  <a:pt x="53195" y="129220"/>
                  <a:pt x="56447" y="121708"/>
                  <a:pt x="53510" y="115970"/>
                </a:cubicBezTo>
                <a:cubicBezTo>
                  <a:pt x="52461" y="113884"/>
                  <a:pt x="51412" y="112841"/>
                  <a:pt x="49419" y="110858"/>
                </a:cubicBezTo>
                <a:lnTo>
                  <a:pt x="49209" y="110650"/>
                </a:lnTo>
                <a:cubicBezTo>
                  <a:pt x="39767" y="100217"/>
                  <a:pt x="31480" y="82482"/>
                  <a:pt x="33578" y="61720"/>
                </a:cubicBezTo>
                <a:cubicBezTo>
                  <a:pt x="35676" y="40855"/>
                  <a:pt x="49314" y="26249"/>
                  <a:pt x="72392" y="26249"/>
                </a:cubicBezTo>
                <a:cubicBezTo>
                  <a:pt x="95366" y="26249"/>
                  <a:pt x="109004" y="40750"/>
                  <a:pt x="112256" y="61512"/>
                </a:cubicBezTo>
                <a:cubicBezTo>
                  <a:pt x="112256" y="61720"/>
                  <a:pt x="112256" y="61825"/>
                  <a:pt x="112360" y="62033"/>
                </a:cubicBezTo>
                <a:cubicBezTo>
                  <a:pt x="113304" y="74448"/>
                  <a:pt x="110262" y="85820"/>
                  <a:pt x="107115" y="93123"/>
                </a:cubicBezTo>
                <a:cubicBezTo>
                  <a:pt x="104073" y="100322"/>
                  <a:pt x="100926" y="105434"/>
                  <a:pt x="96835" y="110546"/>
                </a:cubicBezTo>
                <a:cubicBezTo>
                  <a:pt x="96625" y="110754"/>
                  <a:pt x="96520" y="110963"/>
                  <a:pt x="96415" y="111172"/>
                </a:cubicBezTo>
                <a:cubicBezTo>
                  <a:pt x="95366" y="112841"/>
                  <a:pt x="93687" y="113884"/>
                  <a:pt x="92639" y="115553"/>
                </a:cubicBezTo>
                <a:cubicBezTo>
                  <a:pt x="92429" y="115867"/>
                  <a:pt x="92324" y="116179"/>
                  <a:pt x="92219" y="116596"/>
                </a:cubicBezTo>
                <a:cubicBezTo>
                  <a:pt x="90435" y="122752"/>
                  <a:pt x="92429" y="130785"/>
                  <a:pt x="94527" y="133810"/>
                </a:cubicBezTo>
                <a:cubicBezTo>
                  <a:pt x="95576" y="135793"/>
                  <a:pt x="99562" y="135897"/>
                  <a:pt x="102710" y="136836"/>
                </a:cubicBezTo>
                <a:cubicBezTo>
                  <a:pt x="102919" y="136941"/>
                  <a:pt x="103024" y="136941"/>
                  <a:pt x="103234" y="137044"/>
                </a:cubicBezTo>
                <a:cubicBezTo>
                  <a:pt x="115718" y="142261"/>
                  <a:pt x="128096" y="148416"/>
                  <a:pt x="137432" y="156659"/>
                </a:cubicBezTo>
                <a:cubicBezTo>
                  <a:pt x="137537" y="156762"/>
                  <a:pt x="137642" y="156867"/>
                  <a:pt x="137747" y="156867"/>
                </a:cubicBezTo>
                <a:cubicBezTo>
                  <a:pt x="140474" y="159579"/>
                  <a:pt x="144041" y="163231"/>
                  <a:pt x="145510" y="168239"/>
                </a:cubicBezTo>
                <a:cubicBezTo>
                  <a:pt x="145824" y="169386"/>
                  <a:pt x="145930" y="170638"/>
                  <a:pt x="145930" y="171785"/>
                </a:cubicBezTo>
                <a:lnTo>
                  <a:pt x="145930" y="179923"/>
                </a:lnTo>
                <a:cubicBezTo>
                  <a:pt x="145930" y="180445"/>
                  <a:pt x="145824" y="180967"/>
                  <a:pt x="145720" y="181384"/>
                </a:cubicBezTo>
                <a:cubicBezTo>
                  <a:pt x="142153" y="192234"/>
                  <a:pt x="127781" y="195364"/>
                  <a:pt x="114458" y="198389"/>
                </a:cubicBezTo>
                <a:cubicBezTo>
                  <a:pt x="91380" y="202562"/>
                  <a:pt x="58860" y="202562"/>
                  <a:pt x="34732" y="198389"/>
                </a:cubicBezTo>
                <a:cubicBezTo>
                  <a:pt x="23193" y="196303"/>
                  <a:pt x="10604" y="193173"/>
                  <a:pt x="4310" y="185870"/>
                </a:cubicBezTo>
                <a:cubicBezTo>
                  <a:pt x="2212" y="184827"/>
                  <a:pt x="1163" y="182740"/>
                  <a:pt x="114" y="178567"/>
                </a:cubicBezTo>
              </a:path>
            </a:pathLst>
          </a:custGeom>
          <a:gradFill>
            <a:gsLst>
              <a:gs pos="0">
                <a:srgbClr val="FFFFFF"/>
              </a:gs>
              <a:gs pos="65000">
                <a:srgbClr val="FFFFFF">
                  <a:alpha val="60000"/>
                </a:srgbClr>
              </a:gs>
            </a:gsLst>
            <a:lin ang="4800001" scaled="1"/>
          </a:gradFill>
          <a:ln w="714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5" name="图片 48" descr="343435383036303b343532343134393bcdb7c4d4b7e7b1a9"/>
          <p:cNvSpPr/>
          <p:nvPr>
            <p:custDataLst>
              <p:tags r:id="rId34"/>
            </p:custDataLst>
          </p:nvPr>
        </p:nvSpPr>
        <p:spPr>
          <a:xfrm>
            <a:off x="8451807" y="3457154"/>
            <a:ext cx="182361" cy="212970"/>
          </a:xfrm>
          <a:custGeom>
            <a:avLst/>
            <a:gdLst>
              <a:gd name="connsiteX0" fmla="*/ 99108 w 178789"/>
              <a:gd name="connsiteY0" fmla="*/ 114 h 208799"/>
              <a:gd name="connsiteX1" fmla="*/ 20322 w 178789"/>
              <a:gd name="connsiteY1" fmla="*/ 67244 h 208799"/>
              <a:gd name="connsiteX2" fmla="*/ 1221 w 178789"/>
              <a:gd name="connsiteY2" fmla="*/ 100942 h 208799"/>
              <a:gd name="connsiteX3" fmla="*/ 8527 w 178789"/>
              <a:gd name="connsiteY3" fmla="*/ 113482 h 208799"/>
              <a:gd name="connsiteX4" fmla="*/ 21415 w 178789"/>
              <a:gd name="connsiteY4" fmla="*/ 113482 h 208799"/>
              <a:gd name="connsiteX5" fmla="*/ 21415 w 178789"/>
              <a:gd name="connsiteY5" fmla="*/ 155365 h 208799"/>
              <a:gd name="connsiteX6" fmla="*/ 43978 w 178789"/>
              <a:gd name="connsiteY6" fmla="*/ 173149 h 208799"/>
              <a:gd name="connsiteX7" fmla="*/ 58430 w 178789"/>
              <a:gd name="connsiteY7" fmla="*/ 171152 h 208799"/>
              <a:gd name="connsiteX8" fmla="*/ 58430 w 178789"/>
              <a:gd name="connsiteY8" fmla="*/ 195423 h 208799"/>
              <a:gd name="connsiteX9" fmla="*/ 71922 w 178789"/>
              <a:gd name="connsiteY9" fmla="*/ 208914 h 208799"/>
              <a:gd name="connsiteX10" fmla="*/ 115774 w 178789"/>
              <a:gd name="connsiteY10" fmla="*/ 208914 h 208799"/>
              <a:gd name="connsiteX11" fmla="*/ 129268 w 178789"/>
              <a:gd name="connsiteY11" fmla="*/ 195423 h 208799"/>
              <a:gd name="connsiteX12" fmla="*/ 129268 w 178789"/>
              <a:gd name="connsiteY12" fmla="*/ 153752 h 208799"/>
              <a:gd name="connsiteX13" fmla="*/ 178906 w 178789"/>
              <a:gd name="connsiteY13" fmla="*/ 79891 h 208799"/>
              <a:gd name="connsiteX14" fmla="*/ 99108 w 178789"/>
              <a:gd name="connsiteY14" fmla="*/ 114 h 208799"/>
              <a:gd name="connsiteX15" fmla="*/ 128084 w 178789"/>
              <a:gd name="connsiteY15" fmla="*/ 71996 h 208799"/>
              <a:gd name="connsiteX16" fmla="*/ 84582 w 178789"/>
              <a:gd name="connsiteY16" fmla="*/ 117721 h 208799"/>
              <a:gd name="connsiteX17" fmla="*/ 78800 w 178789"/>
              <a:gd name="connsiteY17" fmla="*/ 114907 h 208799"/>
              <a:gd name="connsiteX18" fmla="*/ 83382 w 178789"/>
              <a:gd name="connsiteY18" fmla="*/ 83600 h 208799"/>
              <a:gd name="connsiteX19" fmla="*/ 63492 w 178789"/>
              <a:gd name="connsiteY19" fmla="*/ 83600 h 208799"/>
              <a:gd name="connsiteX20" fmla="*/ 61047 w 178789"/>
              <a:gd name="connsiteY20" fmla="*/ 77904 h 208799"/>
              <a:gd name="connsiteX21" fmla="*/ 104552 w 178789"/>
              <a:gd name="connsiteY21" fmla="*/ 32180 h 208799"/>
              <a:gd name="connsiteX22" fmla="*/ 110334 w 178789"/>
              <a:gd name="connsiteY22" fmla="*/ 34993 h 208799"/>
              <a:gd name="connsiteX23" fmla="*/ 105752 w 178789"/>
              <a:gd name="connsiteY23" fmla="*/ 66300 h 208799"/>
              <a:gd name="connsiteX24" fmla="*/ 125641 w 178789"/>
              <a:gd name="connsiteY24" fmla="*/ 66300 h 208799"/>
              <a:gd name="connsiteX25" fmla="*/ 128084 w 178789"/>
              <a:gd name="connsiteY25" fmla="*/ 71996 h 208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78789" h="208799">
                <a:moveTo>
                  <a:pt x="99108" y="114"/>
                </a:moveTo>
                <a:cubicBezTo>
                  <a:pt x="59343" y="114"/>
                  <a:pt x="26383" y="29195"/>
                  <a:pt x="20322" y="67244"/>
                </a:cubicBezTo>
                <a:lnTo>
                  <a:pt x="1221" y="100942"/>
                </a:lnTo>
                <a:cubicBezTo>
                  <a:pt x="-1954" y="106540"/>
                  <a:pt x="2091" y="113482"/>
                  <a:pt x="8527" y="113482"/>
                </a:cubicBezTo>
                <a:lnTo>
                  <a:pt x="21415" y="113482"/>
                </a:lnTo>
                <a:lnTo>
                  <a:pt x="21415" y="155365"/>
                </a:lnTo>
                <a:cubicBezTo>
                  <a:pt x="21415" y="167193"/>
                  <a:pt x="32475" y="175910"/>
                  <a:pt x="43978" y="173149"/>
                </a:cubicBezTo>
                <a:lnTo>
                  <a:pt x="58430" y="171152"/>
                </a:lnTo>
                <a:lnTo>
                  <a:pt x="58430" y="195423"/>
                </a:lnTo>
                <a:cubicBezTo>
                  <a:pt x="58430" y="202874"/>
                  <a:pt x="64471" y="208914"/>
                  <a:pt x="71922" y="208914"/>
                </a:cubicBezTo>
                <a:lnTo>
                  <a:pt x="115774" y="208914"/>
                </a:lnTo>
                <a:cubicBezTo>
                  <a:pt x="123227" y="208914"/>
                  <a:pt x="129268" y="202874"/>
                  <a:pt x="129268" y="195423"/>
                </a:cubicBezTo>
                <a:lnTo>
                  <a:pt x="129268" y="153752"/>
                </a:lnTo>
                <a:cubicBezTo>
                  <a:pt x="158384" y="141858"/>
                  <a:pt x="178906" y="113275"/>
                  <a:pt x="178906" y="79891"/>
                </a:cubicBezTo>
                <a:cubicBezTo>
                  <a:pt x="178903" y="35828"/>
                  <a:pt x="143176" y="114"/>
                  <a:pt x="99108" y="114"/>
                </a:cubicBezTo>
                <a:moveTo>
                  <a:pt x="128084" y="71996"/>
                </a:moveTo>
                <a:lnTo>
                  <a:pt x="84582" y="117721"/>
                </a:lnTo>
                <a:cubicBezTo>
                  <a:pt x="82315" y="120105"/>
                  <a:pt x="78325" y="118162"/>
                  <a:pt x="78800" y="114907"/>
                </a:cubicBezTo>
                <a:lnTo>
                  <a:pt x="83382" y="83600"/>
                </a:lnTo>
                <a:lnTo>
                  <a:pt x="63492" y="83600"/>
                </a:lnTo>
                <a:cubicBezTo>
                  <a:pt x="60527" y="83600"/>
                  <a:pt x="59006" y="80053"/>
                  <a:pt x="61047" y="77904"/>
                </a:cubicBezTo>
                <a:lnTo>
                  <a:pt x="104552" y="32180"/>
                </a:lnTo>
                <a:cubicBezTo>
                  <a:pt x="106819" y="29796"/>
                  <a:pt x="110809" y="31738"/>
                  <a:pt x="110334" y="34993"/>
                </a:cubicBezTo>
                <a:lnTo>
                  <a:pt x="105752" y="66300"/>
                </a:lnTo>
                <a:lnTo>
                  <a:pt x="125641" y="66300"/>
                </a:lnTo>
                <a:cubicBezTo>
                  <a:pt x="128603" y="66300"/>
                  <a:pt x="130128" y="69847"/>
                  <a:pt x="128084" y="71996"/>
                </a:cubicBezTo>
              </a:path>
            </a:pathLst>
          </a:custGeom>
          <a:gradFill>
            <a:gsLst>
              <a:gs pos="0">
                <a:srgbClr val="FFFFFF"/>
              </a:gs>
              <a:gs pos="65000">
                <a:srgbClr val="FFFFFF">
                  <a:alpha val="60000"/>
                </a:srgbClr>
              </a:gs>
            </a:gsLst>
            <a:lin ang="4800001" scaled="1"/>
          </a:gradFill>
          <a:ln w="714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>
            <p:custDataLst>
              <p:tags r:id="rId2"/>
            </p:custDataLst>
          </p:nvPr>
        </p:nvCxnSpPr>
        <p:spPr>
          <a:xfrm>
            <a:off x="457204" y="914407"/>
            <a:ext cx="11277690" cy="12700"/>
          </a:xfrm>
          <a:prstGeom prst="line">
            <a:avLst/>
          </a:prstGeom>
          <a:ln w="317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文本框 6"/>
          <p:cNvSpPr txBox="1"/>
          <p:nvPr>
            <p:custDataLst>
              <p:tags r:id="rId3"/>
            </p:custDataLst>
          </p:nvPr>
        </p:nvSpPr>
        <p:spPr>
          <a:xfrm>
            <a:off x="457204" y="152401"/>
            <a:ext cx="11277690" cy="609605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rm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dirty="0">
                <a:solidFill>
                  <a:schemeClr val="lt1"/>
                </a:solidFill>
                <a:latin typeface="Arial" panose="020B0604020202020204" pitchFamily="34" charset="0"/>
              </a:rPr>
              <a:t>解决思路与处理流程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4390" y="1003300"/>
            <a:ext cx="7983220" cy="55670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/>
    </mc:Choice>
    <mc:Fallback xmlns="">
      <p:transition spd="med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1305cfbf-756a-4de1-ae11-e22f9e4e2f01"/>
  <p:tag name="RESOURCE_RECORD_KEY" val="{&quot;13&quot;:[19948770],&quot;65&quot;:[20203929]}"/>
  <p:tag name="COMMONDATA" val="eyJjb3VudCI6MzUsImhkaWQiOiJiMWEyN2U0ZDI2OTdkNmRhYzkwODQ2ZjNjN2ExNWJjMSIsInVzZXJDb3VudCI6MX0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1"/>
  <p:tag name="KSO_WM_UNIT_BK_DARK_LIGHT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1"/>
  <p:tag name="KSO_WM_UNIT_BK_DARK_LIGHT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1"/>
  <p:tag name="KSO_WM_UNIT_BK_DARK_LIGHT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929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929"/>
  <p:tag name="KSO_WM_SLIDE_LAYOUT" val="a_b"/>
  <p:tag name="KSO_WM_SLIDE_LAYOUT_CNT" val="1_1"/>
  <p:tag name="KSO_WM_TEMPLATE_MASTER_THUMB_INDEX" val="12"/>
  <p:tag name="KSO_WM_TEMPLATE_THUMBS_INDEX" val="1、4、7、8、9、10、11、12、13、14、15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数据商务风格通用型PPT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929_1*a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SHADOW_SCHEMECOLOR_INDEX_BRIGHTNESS" val="0"/>
  <p:tag name="KSO_WM_UNIT_TEXT_SHADOW_SCHEMECOLOR_INDEX" val="10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202X-202X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3929_1*b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FILL_FORE_SCHEMECOLOR_INDEX_BRIGHTNESS" val="0"/>
  <p:tag name="KSO_WM_UNIT_TEXT_FILL_FORE_SCHEMECOLOR_INDEX" val="14"/>
  <p:tag name="KSO_WM_UNIT_TEXT_FILL_TYPE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929_4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3929"/>
  <p:tag name="KSO_WM_SLIDE_LAYOUT" val="a_l"/>
  <p:tag name="KSO_WM_SLIDE_LAYOUT_CNT" val="1_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UNIT_ISCONTENTSTITLE" val="1"/>
  <p:tag name="KSO_WM_UNIT_PRESET_TEXT" val="目录"/>
  <p:tag name="KSO_WM_UNIT_NOCLEAR" val="0"/>
  <p:tag name="KSO_WM_UNIT_VALU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3929_4*a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  <p:tag name="KSO_WM_UNIT_ISNUMDGMTITLE" val="0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929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3929"/>
  <p:tag name="KSO_WM_SLIDE_LAYOUT" val="a_b_e"/>
  <p:tag name="KSO_WM_SLIDE_LAYOUT_CNT" val="1_1_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0.1"/>
  <p:tag name="KSO_WM_UNIT_NOCLEAR" val="0"/>
  <p:tag name="KSO_WM_UNIT_VALUE" val="2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3929_7*e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929_7*a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  <p:tag name="KSO_WM_UNIT_TEXT_SHADOW_SCHEMECOLOR_INDEX_BRIGHTNESS" val="0"/>
  <p:tag name="KSO_WM_UNIT_TEXT_SHADOW_SCHEMECOLOR_INDEX" val="10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4&quot;,&quot;maxSize&quot;:{&quot;size1&quot;:20},&quot;minSize&quot;:{&quot;size1&quot;:11.2},&quot;normalSize&quot;:{&quot;size1&quot;:11.2},&quot;subLayout&quot;:[{&quot;id&quot;:&quot;2024-04-14T17:55:34&quot;,&quot;margin&quot;:{&quot;bottom&quot;:0.025999998673796654,&quot;left&quot;:1.2699999809265137,&quot;right&quot;:1.2699999809265137,&quot;top&quot;:0.4230000376701355},&quot;type&quot;:0},{&quot;id&quot;:&quot;2024-04-14T17:55:34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  <p:tag name="KSO_WM_UNIT_TYPE" val="i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5&quot;,&quot;maxSize&quot;:{&quot;size1&quot;:20},&quot;minSize&quot;:{&quot;size1&quot;:11.2},&quot;normalSize&quot;:{&quot;size1&quot;:11.2},&quot;subLayout&quot;:[{&quot;id&quot;:&quot;2024-04-14T17:55:35&quot;,&quot;margin&quot;:{&quot;bottom&quot;:0.025999998673796654,&quot;left&quot;:1.2699999809265137,&quot;right&quot;:1.2699999809265137,&quot;top&quot;:0.4230000376701355},&quot;type&quot;:0},{&quot;id&quot;:&quot;2024-04-14T17:55:35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1051_1*i*1"/>
  <p:tag name="KSO_WM_TEMPLATE_CATEGORY" val="diagram"/>
  <p:tag name="KSO_WM_TEMPLATE_INDEX" val="20211051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1},&quot;Y&quot;:{&quot;Pos&quot;:1}},&quot;DecorateInfoX&quot;:{&quot;Pos&quot;:1,&quot;IsAbs&quot;:false},&quot;DecorateInfoY&quot;:{&quot;Pos&quot;:1,&quot;IsAbs&quot;:false},&quot;DecorateInfoW&quot;:{&quot;IsAbs&quot;:false},&quot;DecorateInfoH&quot;:{&quot;IsAbs&quot;:false},&quot;whChangeMode&quot;:1}"/>
  <p:tag name="KSO_WM_UNIT_DEC_AREA_ID" val="e9873f812e524d0fb7e1a2e0256e75d5"/>
  <p:tag name="KSO_WM_CHIP_GROUPID" val="5e757e9369be4861f5f86151"/>
  <p:tag name="KSO_WM_CHIP_XID" val="5f5f2f928e478fb0c58a92be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  <p:tag name="KSO_WM_UNIT_VALUE" val="1320"/>
  <p:tag name="KSO_WM_TEMPLATE_ASSEMBLE_XID" val="60656ea44054ed1e2fb7fce2"/>
  <p:tag name="KSO_WM_TEMPLATE_ASSEMBLE_GROUPID" val="60656ea44054ed1e2fb7fce2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1051_1*i*2"/>
  <p:tag name="KSO_WM_TEMPLATE_CATEGORY" val="diagram"/>
  <p:tag name="KSO_WM_TEMPLATE_INDEX" val="20211051"/>
  <p:tag name="KSO_WM_UNIT_LAYERLEVEL" val="1"/>
  <p:tag name="KSO_WM_TAG_VERSION" val="1.0"/>
  <p:tag name="KSO_WM_BEAUTIFY_FLAG" val="#wm#"/>
  <p:tag name="KSO_WM_UNIT_BLOCK" val="0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DEC_AREA_ID" val="c6caebd249174d3d8044106ecfb73dfb"/>
  <p:tag name="KSO_WM_CHIP_GROUPID" val="5e757e9369be4861f5f86151"/>
  <p:tag name="KSO_WM_CHIP_XID" val="5f5f2f928e478fb0c58a92be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2"/>
  <p:tag name="KSO_WM_TEMPLATE_ASSEMBLE_XID" val="60656ea44054ed1e2fb7fce2"/>
  <p:tag name="KSO_WM_TEMPLATE_ASSEMBLE_GROUPID" val="60656ea44054ed1e2fb7fce2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1051_1*i*3"/>
  <p:tag name="KSO_WM_TEMPLATE_CATEGORY" val="diagram"/>
  <p:tag name="KSO_WM_TEMPLATE_INDEX" val="20211051"/>
  <p:tag name="KSO_WM_UNIT_LAYERLEVEL" val="1"/>
  <p:tag name="KSO_WM_TAG_VERSION" val="1.0"/>
  <p:tag name="KSO_WM_BEAUTIFY_FLAG" val="#wm#"/>
  <p:tag name="KSO_WM_UNIT_BLOCK" val="0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UNIT_DEC_AREA_ID" val="b8b40de74c0541c590e79b004c1b3527"/>
  <p:tag name="KSO_WM_CHIP_GROUPID" val="5e757e9369be4861f5f86151"/>
  <p:tag name="KSO_WM_CHIP_XID" val="5f5f2f928e478fb0c58a92be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VALUE" val="12"/>
  <p:tag name="KSO_WM_TEMPLATE_ASSEMBLE_XID" val="60656ea44054ed1e2fb7fce2"/>
  <p:tag name="KSO_WM_TEMPLATE_ASSEMBLE_GROUPID" val="60656ea44054ed1e2fb7fce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2"/>
  <p:tag name="KSO_WM_TEMPLATE_SUBCATEGORY" val="25"/>
  <p:tag name="KSO_WM_TEMPLATE_MASTER_TYPE" val="0"/>
  <p:tag name="KSO_WM_TEMPLATE_COLOR_TYPE" val="0"/>
  <p:tag name="KSO_WM_SLIDE_ITEM_CNT" val="0"/>
  <p:tag name="KSO_WM_SLIDE_INDEX" val="2"/>
  <p:tag name="KSO_WM_TAG_VERSION" val="1.0"/>
  <p:tag name="KSO_WM_BEAUTIFY_FLAG" val="#wm#"/>
  <p:tag name="KSO_WM_TEMPLATE_CATEGORY" val="diagram"/>
  <p:tag name="KSO_WM_TEMPLATE_INDEX" val="20220058"/>
  <p:tag name="KSO_WM_SLIDE_LAYOUT" val="a_b_d"/>
  <p:tag name="KSO_WM_SLIDE_LAYOUT_CNT" val="1_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RATIO" val="1.777778"/>
  <p:tag name="KSO_WM_SLIDE_BACKGROUND" val="[&quot;general&quot;]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5&quot;,&quot;maxSize&quot;:{&quot;size1&quot;:31.1},&quot;minSize&quot;:{&quot;size1&quot;:17.8},&quot;normalSize&quot;:{&quot;size1&quot;:17.8},&quot;subLayout&quot;:[{&quot;id&quot;:&quot;2024-04-14T17:55:35&quot;,&quot;maxSize&quot;:{&quot;size1&quot;:100},&quot;minSize&quot;:{&quot;size1&quot;:61.7},&quot;normalSize&quot;:{&quot;size1&quot;:61.7},&quot;subLayout&quot;:[{&quot;id&quot;:&quot;2024-04-14T17:55:35&quot;,&quot;margin&quot;:{&quot;bottom&quot;:0,&quot;left&quot;:1.2699999809265137,&quot;right&quot;:1.2699999809265137,&quot;top&quot;:0.4230000376701355},&quot;type&quot;:0},{&quot;id&quot;:&quot;2024-04-14T17:55:35&quot;,&quot;margin&quot;:{&quot;bottom&quot;:0.025999998673796654,&quot;left&quot;:1.2699999809265137,&quot;right&quot;:1.2699999809265137,&quot;top&quot;:0.025999998673796654},&quot;type&quot;:0}],&quot;type&quot;:0},{&quot;id&quot;:&quot;2024-04-14T17:55:35&quot;,&quot;margin&quot;:{&quot;bottom&quot;:0.847000002861023,&quot;left&quot;:1.2699999809265137,&quot;right&quot;:1.2699999809265137,&quot;top&quot;:1.2699999809265137},&quot;type&quot;:0}],&quot;type&quot;:0}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20058_2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TYPE" val="i"/>
  <p:tag name="KSO_WM_UNIT_INDEX" val="1"/>
  <p:tag name="KSO_WM_UNIT_BLOCK" val="0"/>
  <p:tag name="KSO_WM_UNIT_SM_LIMIT_TYPE" val="0"/>
  <p:tag name="KSO_WM_UNIT_DEC_AREA_ID" val="d9af724aacd940ba88587c69c6737586"/>
  <p:tag name="KSO_WM_UNIT_DECORATE_INFO" val="{&quot;ReferentInfo&quot;:{&quot;Id&quot;:&quot;22f7d0e2fc6540148a36099908562f0b;590ceab586f14f20999948c865f9646b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20058_2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线型上下导航版"/>
  <p:tag name="KSO_WM_UNIT_NOCLEAR" val="0"/>
  <p:tag name="KSO_WM_UNIT_VALUE" val="27"/>
  <p:tag name="KSO_WM_UNIT_TYPE" val="a"/>
  <p:tag name="KSO_WM_UNIT_INDEX" val="1"/>
  <p:tag name="KSO_WM_UNIT_BLOCK" val="0"/>
  <p:tag name="KSO_WM_UNIT_SM_LIMIT_TYPE" val="2"/>
  <p:tag name="KSO_WM_UNIT_DEC_AREA_ID" val="22f7d0e2fc6540148a36099908562f0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20058_2*b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0"/>
  <p:tag name="KSO_WM_UNIT_TYPE" val="b"/>
  <p:tag name="KSO_WM_UNIT_INDEX" val="1"/>
  <p:tag name="KSO_WM_UNIT_BLOCK" val="0"/>
  <p:tag name="KSO_WM_UNIT_SM_LIMIT_TYPE" val="2"/>
  <p:tag name="KSO_WM_UNIT_DEC_AREA_ID" val="590ceab586f14f20999948c865f9646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VALUE" val="49"/>
  <p:tag name="KSO_WM_UNIT_PRESET_TEXT" val="单击此处添加文本具体内容，简明扼要的阐述您的观点。"/>
  <p:tag name="KSO_WM_UNIT_TEXT_FILL_FORE_SCHEMECOLOR_INDEX_BRIGHTNESS" val="0"/>
  <p:tag name="KSO_WM_UNIT_TEXT_FILL_FORE_SCHEMECOLOR_INDEX" val="13"/>
  <p:tag name="KSO_WM_UNIT_TEXT_FILL_TYPE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929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3929"/>
  <p:tag name="KSO_WM_SLIDE_LAYOUT" val="a_b_e"/>
  <p:tag name="KSO_WM_SLIDE_LAYOUT_CNT" val="1_1_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0.2"/>
  <p:tag name="KSO_WM_UNIT_NOCLEAR" val="0"/>
  <p:tag name="KSO_WM_UNIT_VALUE" val="2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3929_7*e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929_7*a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  <p:tag name="KSO_WM_UNIT_TEXT_SHADOW_SCHEMECOLOR_INDEX_BRIGHTNESS" val="0"/>
  <p:tag name="KSO_WM_UNIT_TEXT_SHADOW_SCHEMECOLOR_INDEX" val="10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8&quot;,&quot;maxSize&quot;:{&quot;size1&quot;:20},&quot;minSize&quot;:{&quot;size1&quot;:11.2},&quot;normalSize&quot;:{&quot;size1&quot;:11.2},&quot;subLayout&quot;:[{&quot;id&quot;:&quot;2024-04-14T17:55:38&quot;,&quot;margin&quot;:{&quot;bottom&quot;:0.025999998673796654,&quot;left&quot;:1.2699999809265137,&quot;right&quot;:1.2699999809265137,&quot;top&quot;:0.4230000376701355},&quot;type&quot;:0},{&quot;id&quot;:&quot;2024-04-14T17:55:38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17388_1*i*6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TEMPLATE_ASSEMBLE_XID" val="606570814054ed1e2fb816a1"/>
  <p:tag name="KSO_WM_TEMPLATE_ASSEMBLE_GROUPID" val="606570814054ed1e2fb816a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1_1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1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-0.15000000596046448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3_3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3_3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-0.15000000596046448,&quot;colorType&quot;:1,&quot;foreColorIndex&quot;:7,&quot;pos&quot;:0,&quot;transparency&quot;:0},{&quot;brightness&quot;:0,&quot;colorType&quot;:1,&quot;foreColorIndex&quot;:7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5_3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5_3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-0.15000000596046448,&quot;colorType&quot;:1,&quot;foreColorIndex&quot;:9,&quot;pos&quot;:0,&quot;transparency&quot;:0},{&quot;brightness&quot;:0,&quot;colorType&quot;:1,&quot;foreColorIndex&quot;:9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2_1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2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-0.25,&quot;colorType&quot;:1,&quot;foreColorIndex&quot;:6,&quot;pos&quot;:0,&quot;transparency&quot;:0},{&quot;brightness&quot;:-0.10000000149011612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4_1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4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-0.25,&quot;colorType&quot;:1,&quot;foreColorIndex&quot;:8,&quot;pos&quot;:0,&quot;transparency&quot;:0},{&quot;brightness&quot;:-0.10000000149011612,&quot;colorType&quot;:1,&quot;foreColorIndex&quot;:8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1_2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1_2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3_1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3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7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7"/>
  <p:tag name="KSO_WM_UNIT_LINE_FILL_TYPE" val="2"/>
  <p:tag name="KSO_WM_UNIT_USESOURCEFORMAT_APPLY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392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5_1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5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9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9"/>
  <p:tag name="KSO_WM_UNIT_LINE_FILL_TYPE" val="2"/>
  <p:tag name="KSO_WM_UNIT_USESOURCEFORMAT_APPLY" val="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1_3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1_3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25,&quot;colorType&quot;:1,&quot;foreColorIndex&quot;:5,&quot;pos&quot;:0,&quot;transparency&quot;:0},{&quot;brightness&quot;:0.15000000596046448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2_2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2_2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6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6"/>
  <p:tag name="KSO_WM_UNIT_LINE_FILL_TYPE" val="2"/>
  <p:tag name="KSO_WM_UNIT_USESOURCEFORMAT_APPLY" val="1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4_2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4_2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8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8"/>
  <p:tag name="KSO_WM_UNIT_LINE_FILL_TYPE" val="2"/>
  <p:tag name="KSO_WM_UNIT_USESOURCEFORMAT_APPLY" val="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3_2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3_2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25,&quot;colorType&quot;:1,&quot;foreColorIndex&quot;:7,&quot;pos&quot;:0,&quot;transparency&quot;:0},{&quot;brightness&quot;:0.15000000596046448,&quot;colorType&quot;:1,&quot;foreColorIndex&quot;:7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13"/>
  <p:tag name="KSO_WM_UNIT_TEXT_FILL_TYPE" val="1"/>
  <p:tag name="KSO_WM_UNIT_USESOURCEFORMAT_APPLY" val="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5_2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5_2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25,&quot;colorType&quot;:1,&quot;foreColorIndex&quot;:9,&quot;pos&quot;:0,&quot;transparency&quot;:0},{&quot;brightness&quot;:0.15000000596046448,&quot;colorType&quot;:1,&quot;foreColorIndex&quot;:9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2_3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2_3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25,&quot;colorType&quot;:1,&quot;foreColorIndex&quot;:6,&quot;pos&quot;:0,&quot;transparency&quot;:0},{&quot;brightness&quot;:0.15000000596046448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i*1_4_3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DIAGRAM_GROUP_CODE" val="l1-1"/>
  <p:tag name="KSO_WM_UNIT_TYPE" val="l_h_i"/>
  <p:tag name="KSO_WM_UNIT_INDEX" val="1_4_3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25,&quot;colorType&quot;:1,&quot;foreColorIndex&quot;:8,&quot;pos&quot;:0,&quot;transparency&quot;:0},{&quot;brightness&quot;:0.15000000596046448,&quot;colorType&quot;:1,&quot;foreColorIndex&quot;:8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57_5*l_h_x*1_5_1"/>
  <p:tag name="KSO_WM_TEMPLATE_CATEGORY" val="diagram"/>
  <p:tag name="KSO_WM_TEMPLATE_INDEX" val="20231057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UNIT_VALUE" val="53*53"/>
  <p:tag name="KSO_WM_DIAGRAM_GROUP_CODE" val="l1-1"/>
  <p:tag name="KSO_WM_UNIT_TYPE" val="l_h_x"/>
  <p:tag name="KSO_WM_UNIT_INDEX" val="1_5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5_1"/>
  <p:tag name="KSO_WM_UNIT_ID" val="diagram20231057_5*l_h_a*1_5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30000001192092896,&quot;colorType&quot;:1,&quot;foreColorIndex&quot;:9,&quot;pos&quot;:0.800000011920929,&quot;transparency&quot;:0},{&quot;brightness&quot;:0,&quot;colorType&quot;:1,&quot;foreColorIndex&quot;:9,&quot;pos&quot;:0.20000000298023224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3"/>
  <p:tag name="KSO_WM_UNIT_TEXT_FILL_FORE_SCHEMECOLOR_INDEX" val="1"/>
  <p:tag name="KSO_WM_UNIT_TEXT_FILL_TYPE" val="1"/>
  <p:tag name="KSO_WM_UNIT_USESOURCEFORMAT_APPLY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1057_5*l_h_a*1_4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30000001192092896,&quot;colorType&quot;:1,&quot;foreColorIndex&quot;:8,&quot;pos&quot;:0.800000011920929,&quot;transparency&quot;:0},{&quot;brightness&quot;:0,&quot;colorType&quot;:1,&quot;foreColorIndex&quot;:8,&quot;pos&quot;:0.20000000298023224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3"/>
  <p:tag name="KSO_WM_UNIT_TEXT_FILL_FORE_SCHEMECOLOR_INDEX" val="1"/>
  <p:tag name="KSO_WM_UNIT_TEXT_FILL_TYPE" val="1"/>
  <p:tag name="KSO_WM_UNIT_USESOURCEFORMAT_APPLY" val="1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057_5*l_h_a*1_3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30000001192092896,&quot;colorType&quot;:1,&quot;foreColorIndex&quot;:7,&quot;pos&quot;:0.800000011920929,&quot;transparency&quot;:0},{&quot;brightness&quot;:0,&quot;colorType&quot;:1,&quot;foreColorIndex&quot;:7,&quot;pos&quot;:0.20000000298023224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3"/>
  <p:tag name="KSO_WM_UNIT_TEXT_FILL_FORE_SCHEMECOLOR_INDEX" val="1"/>
  <p:tag name="KSO_WM_UNIT_TEXT_FILL_TYPE" val="1"/>
  <p:tag name="KSO_WM_UNIT_USESOURCEFORMAT_APPLY" val="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057_5*l_h_a*1_2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30000001192092896,&quot;colorType&quot;:1,&quot;foreColorIndex&quot;:6,&quot;pos&quot;:0.800000011920929,&quot;transparency&quot;:0},{&quot;brightness&quot;:0,&quot;colorType&quot;:1,&quot;foreColorIndex&quot;:6,&quot;pos&quot;:0.20000000298023224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3"/>
  <p:tag name="KSO_WM_UNIT_TEXT_FILL_FORE_SCHEMECOLOR_INDEX" val="1"/>
  <p:tag name="KSO_WM_UNIT_TEXT_FILL_TYPE" val="1"/>
  <p:tag name="KSO_WM_UNIT_USESOURCEFORMAT_APPLY" val="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057_5*l_h_a*1_1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.30000001192092896,&quot;colorType&quot;:1,&quot;foreColorIndex&quot;:5,&quot;pos&quot;:0.800000011920929,&quot;transparency&quot;:0},{&quot;brightness&quot;:0,&quot;colorType&quot;:1,&quot;foreColorIndex&quot;:5,&quot;pos&quot;:0.20000000298023224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3"/>
  <p:tag name="KSO_WM_UNIT_TEXT_FILL_FORE_SCHEMECOLOR_INDEX" val="1"/>
  <p:tag name="KSO_WM_UNIT_TEXT_FILL_TYPE" val="1"/>
  <p:tag name="KSO_WM_UNIT_USESOURCEFORMAT_APPLY" val="1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057_5*l_h_f*1_1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"/>
  <p:tag name="KSO_WM_UNIT_TEXT_FILL_FORE_SCHEMECOLOR_INDEX" val="1"/>
  <p:tag name="KSO_WM_UNIT_TEXT_FILL_TYPE" val="1"/>
  <p:tag name="KSO_WM_UNIT_USESOURCEFORMAT_APPLY" val="1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057_5*l_h_f*1_3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"/>
  <p:tag name="KSO_WM_UNIT_TEXT_FILL_FORE_SCHEMECOLOR_INDEX" val="1"/>
  <p:tag name="KSO_WM_UNIT_TEXT_FILL_TYPE" val="1"/>
  <p:tag name="KSO_WM_UNIT_USESOURCEFORMAT_APPLY" val="1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42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5_1"/>
  <p:tag name="KSO_WM_UNIT_ID" val="diagram20231057_5*l_h_f*1_5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"/>
  <p:tag name="KSO_WM_UNIT_TEXT_FILL_FORE_SCHEMECOLOR_INDEX" val="1"/>
  <p:tag name="KSO_WM_UNIT_TEXT_FILL_TYPE" val="1"/>
  <p:tag name="KSO_WM_UNIT_USESOURCEFORMAT_APPLY" val="1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42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057_5*l_h_f*1_4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"/>
  <p:tag name="KSO_WM_UNIT_TEXT_FILL_FORE_SCHEMECOLOR_INDEX" val="1"/>
  <p:tag name="KSO_WM_UNIT_TEXT_FILL_TYPE" val="1"/>
  <p:tag name="KSO_WM_UNIT_USESOURCEFORMAT_APPLY" val="1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057_5*l_h_f*1_2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智能图形项正文，文字是您思想的提炼"/>
  <p:tag name="KSO_WM_UNIT_TEXT_FILL_FORE_SCHEMECOLOR_INDEX" val="1"/>
  <p:tag name="KSO_WM_UNIT_TEXT_FILL_TYPE" val="1"/>
  <p:tag name="KSO_WM_UNIT_USESOURCEFORMAT_APPLY" val="1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057_5*l_h_x*1_2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VALUE" val="53*48"/>
  <p:tag name="KSO_WM_UNIT_TYPE" val="l_h_x"/>
  <p:tag name="KSO_WM_UNIT_INDEX" val="1_2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,&quot;colorType&quot;:2,&quot;pos&quot;:0,&quot;rgb&quot;:&quot;#ffffff&quot;,&quot;transparency&quot;:0},{&quot;brightness&quot;:0,&quot;colorType&quot;:2,&quot;pos&quot;:0.800000011920929,&quot;rgb&quot;:&quot;#ffffff&quot;,&quot;transparency&quot;:0.4000000059604645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057_5*l_h_x*1_4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VALUE" val="53*45"/>
  <p:tag name="KSO_WM_UNIT_TYPE" val="l_h_x"/>
  <p:tag name="KSO_WM_UNIT_INDEX" val="1_4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,&quot;colorType&quot;:2,&quot;pos&quot;:0,&quot;rgb&quot;:&quot;#ffffff&quot;,&quot;transparency&quot;:0},{&quot;brightness&quot;:0,&quot;colorType&quot;:2,&quot;pos&quot;:0.800000011920929,&quot;rgb&quot;:&quot;#ffffff&quot;,&quot;transparency&quot;:0.20000000298023224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057_5*l_h_x*1_1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VALUE" val="56*58"/>
  <p:tag name="KSO_WM_UNIT_TYPE" val="l_h_x"/>
  <p:tag name="KSO_WM_UNIT_INDEX" val="1_1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,&quot;colorType&quot;:2,&quot;pos&quot;:0,&quot;rgb&quot;:&quot;#ffffff&quot;,&quot;transparency&quot;:0},{&quot;brightness&quot;:0,&quot;colorType&quot;:2,&quot;pos&quot;:0.6499999761581421,&quot;rgb&quot;:&quot;#ffffff&quot;,&quot;transparency&quot;:0.4000000059604645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057_5*l_h_x*1_3_1"/>
  <p:tag name="KSO_WM_TEMPLATE_CATEGORY" val="diagram"/>
  <p:tag name="KSO_WM_TEMPLATE_INDEX" val="20231057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VALUE" val="58*50"/>
  <p:tag name="KSO_WM_UNIT_TYPE" val="l_h_x"/>
  <p:tag name="KSO_WM_UNIT_INDEX" val="1_3_1"/>
  <p:tag name="KSO_WM_DIAGRAM_MAX_ITEMCNT" val="6"/>
  <p:tag name="KSO_WM_DIAGRAM_MIN_ITEMCNT" val="2"/>
  <p:tag name="KSO_WM_DIAGRAM_VIRTUALLY_FRAME" val="{&quot;height&quot;:452.6974853515625,&quot;left&quot;:41.66657714843741,&quot;top&quot;:124.80251716673847,&quot;width&quot;:856.016845703125}"/>
  <p:tag name="KSO_WM_DIAGRAM_COLOR_MATCH_VALUE" val="{&quot;shape&quot;:{&quot;fill&quot;:{&quot;gradient&quot;:[{&quot;brightness&quot;:0,&quot;colorType&quot;:2,&quot;pos&quot;:0,&quot;rgb&quot;:&quot;#ffffff&quot;,&quot;transparency&quot;:0},{&quot;brightness&quot;:0,&quot;colorType&quot;:2,&quot;pos&quot;:0.6499999761581421,&quot;rgb&quot;:&quot;#ffffff&quot;,&quot;transparency&quot;:0.4000000059604645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17388_1*i*7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UNIT_LINE_FORE_SCHEMECOLOR_INDEX_BRIGHTNESS" val="0.5"/>
  <p:tag name="KSO_WM_UNIT_LINE_FORE_SCHEMECOLOR_INDEX" val="13"/>
  <p:tag name="KSO_WM_UNIT_LINE_FILL_TYPE" val="2"/>
  <p:tag name="KSO_WM_TEMPLATE_ASSEMBLE_XID" val="606570814054ed1e2fb816a1"/>
  <p:tag name="KSO_WM_TEMPLATE_ASSEMBLE_GROUPID" val="606570814054ed1e2fb816a1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17388_1*i*8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UNIT_LINE_FORE_SCHEMECOLOR_INDEX_BRIGHTNESS" val="0.5"/>
  <p:tag name="KSO_WM_UNIT_LINE_FORE_SCHEMECOLOR_INDEX" val="13"/>
  <p:tag name="KSO_WM_UNIT_LINE_FILL_TYPE" val="2"/>
  <p:tag name="KSO_WM_TEMPLATE_ASSEMBLE_XID" val="606570814054ed1e2fb816a1"/>
  <p:tag name="KSO_WM_TEMPLATE_ASSEMBLE_GROUPID" val="606570814054ed1e2fb816a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17388_1*i*9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UNIT_LINE_FORE_SCHEMECOLOR_INDEX_BRIGHTNESS" val="0.5"/>
  <p:tag name="KSO_WM_UNIT_LINE_FORE_SCHEMECOLOR_INDEX" val="13"/>
  <p:tag name="KSO_WM_UNIT_LINE_FILL_TYPE" val="2"/>
  <p:tag name="KSO_WM_TEMPLATE_ASSEMBLE_XID" val="606570814054ed1e2fb816a1"/>
  <p:tag name="KSO_WM_TEMPLATE_ASSEMBLE_GROUPID" val="606570814054ed1e2fb816a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diagram20217388_1*i*10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UNIT_LINE_FORE_SCHEMECOLOR_INDEX_BRIGHTNESS" val="0.5"/>
  <p:tag name="KSO_WM_UNIT_LINE_FORE_SCHEMECOLOR_INDEX" val="13"/>
  <p:tag name="KSO_WM_UNIT_LINE_FILL_TYPE" val="2"/>
  <p:tag name="KSO_WM_TEMPLATE_ASSEMBLE_XID" val="606570814054ed1e2fb816a1"/>
  <p:tag name="KSO_WM_TEMPLATE_ASSEMBLE_GROUPID" val="606570814054ed1e2fb816a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diagram20217388_1*i*11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UNIT_LINE_FORE_SCHEMECOLOR_INDEX_BRIGHTNESS" val="0.5"/>
  <p:tag name="KSO_WM_UNIT_LINE_FORE_SCHEMECOLOR_INDEX" val="13"/>
  <p:tag name="KSO_WM_UNIT_LINE_FILL_TYPE" val="2"/>
  <p:tag name="KSO_WM_TEMPLATE_ASSEMBLE_XID" val="606570814054ed1e2fb816a1"/>
  <p:tag name="KSO_WM_TEMPLATE_ASSEMBLE_GROUPID" val="606570814054ed1e2fb816a1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diagram20217388_1*i*12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UNIT_LINE_FORE_SCHEMECOLOR_INDEX_BRIGHTNESS" val="0.5"/>
  <p:tag name="KSO_WM_UNIT_LINE_FORE_SCHEMECOLOR_INDEX" val="13"/>
  <p:tag name="KSO_WM_UNIT_LINE_FILL_TYPE" val="2"/>
  <p:tag name="KSO_WM_TEMPLATE_ASSEMBLE_XID" val="606570814054ed1e2fb816a1"/>
  <p:tag name="KSO_WM_TEMPLATE_ASSEMBLE_GROUPID" val="606570814054ed1e2fb816a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diagram20217388_1*i*13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UNIT_LINE_FORE_SCHEMECOLOR_INDEX_BRIGHTNESS" val="0.5"/>
  <p:tag name="KSO_WM_UNIT_LINE_FORE_SCHEMECOLOR_INDEX" val="13"/>
  <p:tag name="KSO_WM_UNIT_LINE_FILL_TYPE" val="2"/>
  <p:tag name="KSO_WM_TEMPLATE_ASSEMBLE_XID" val="606570814054ed1e2fb816a1"/>
  <p:tag name="KSO_WM_TEMPLATE_ASSEMBLE_GROUPID" val="606570814054ed1e2fb816a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diagram20217388_1*i*14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UNIT_LINE_FORE_SCHEMECOLOR_INDEX_BRIGHTNESS" val="0.5"/>
  <p:tag name="KSO_WM_UNIT_LINE_FORE_SCHEMECOLOR_INDEX" val="13"/>
  <p:tag name="KSO_WM_UNIT_LINE_FILL_TYPE" val="2"/>
  <p:tag name="KSO_WM_TEMPLATE_ASSEMBLE_XID" val="606570814054ed1e2fb816a1"/>
  <p:tag name="KSO_WM_TEMPLATE_ASSEMBLE_GROUPID" val="606570814054ed1e2fb816a1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diagram20217388_1*i*15"/>
  <p:tag name="KSO_WM_TEMPLATE_CATEGORY" val="diagram"/>
  <p:tag name="KSO_WM_TEMPLATE_INDEX" val="20217388"/>
  <p:tag name="KSO_WM_UNIT_LAYERLEVEL" val="1"/>
  <p:tag name="KSO_WM_TAG_VERSION" val="1.0"/>
  <p:tag name="KSO_WM_BEAUTIFY_FLAG" val="#wm#"/>
  <p:tag name="KSO_WM_CHIP_GROUPID" val="5fd07e214d383dce34166718"/>
  <p:tag name="KSO_WM_CHIP_XID" val="5fd07e214d383dce34166719"/>
  <p:tag name="KSO_WM_UNIT_LINE_FORE_SCHEMECOLOR_INDEX_BRIGHTNESS" val="0.5"/>
  <p:tag name="KSO_WM_UNIT_LINE_FORE_SCHEMECOLOR_INDEX" val="13"/>
  <p:tag name="KSO_WM_UNIT_LINE_FILL_TYPE" val="2"/>
  <p:tag name="KSO_WM_TEMPLATE_ASSEMBLE_XID" val="606570814054ed1e2fb816a1"/>
  <p:tag name="KSO_WM_TEMPLATE_ASSEMBLE_GROUPID" val="606570814054ed1e2fb816a1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6&quot;,&quot;maxSize&quot;:{&quot;size1&quot;:20},&quot;minSize&quot;:{&quot;size1&quot;:11.2},&quot;normalSize&quot;:{&quot;size1&quot;:11.2},&quot;subLayout&quot;:[{&quot;id&quot;:&quot;2024-04-14T17:55:36&quot;,&quot;margin&quot;:{&quot;bottom&quot;:0.025999998673796654,&quot;left&quot;:1.2699999809265137,&quot;right&quot;:1.2699999809265137,&quot;top&quot;:0.4230000376701355},&quot;type&quot;:0},{&quot;id&quot;:&quot;2024-04-14T17:55:36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6&quot;,&quot;maxSize&quot;:{&quot;size1&quot;:20},&quot;minSize&quot;:{&quot;size1&quot;:11.2},&quot;normalSize&quot;:{&quot;size1&quot;:11.2},&quot;subLayout&quot;:[{&quot;id&quot;:&quot;2024-04-14T17:55:36&quot;,&quot;margin&quot;:{&quot;bottom&quot;:0.025999998673796654,&quot;left&quot;:1.2699999809265137,&quot;right&quot;:1.2699999809265137,&quot;top&quot;:0.4230000376701355},&quot;type&quot;:0},{&quot;id&quot;:&quot;2024-04-14T17:55:36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929_7*a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  <p:tag name="KSO_WM_UNIT_TEXT_SHADOW_SCHEMECOLOR_INDEX_BRIGHTNESS" val="0"/>
  <p:tag name="KSO_WM_UNIT_TEXT_SHADOW_SCHEMECOLOR_INDEX" val="10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929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3929"/>
  <p:tag name="KSO_WM_SLIDE_LAYOUT" val="a_b_e"/>
  <p:tag name="KSO_WM_SLIDE_LAYOUT_CNT" val="1_1_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0.3"/>
  <p:tag name="KSO_WM_UNIT_NOCLEAR" val="0"/>
  <p:tag name="KSO_WM_UNIT_VALUE" val="2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3929_7*e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929_7*a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  <p:tag name="KSO_WM_UNIT_TEXT_SHADOW_SCHEMECOLOR_INDEX_BRIGHTNESS" val="0"/>
  <p:tag name="KSO_WM_UNIT_TEXT_SHADOW_SCHEMECOLOR_INDEX" val="10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3929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7&quot;,&quot;maxSize&quot;:{&quot;size1&quot;:20},&quot;minSize&quot;:{&quot;size1&quot;:11.2},&quot;normalSize&quot;:{&quot;size1&quot;:11.2},&quot;subLayout&quot;:[{&quot;id&quot;:&quot;2024-04-14T17:55:37&quot;,&quot;margin&quot;:{&quot;bottom&quot;:0.025999998673796654,&quot;left&quot;:1.2699999809265137,&quot;right&quot;:1.2699999809265137,&quot;top&quot;:0.4230000376701355},&quot;type&quot;:0},{&quot;id&quot;:&quot;2024-04-14T17:55:37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  <p:tag name="KSO_WM_UNIT_TYPE" val="i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  <p:tag name="KSO_WM_UNIT_TYPE" val="i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7&quot;,&quot;maxSize&quot;:{&quot;size1&quot;:20},&quot;minSize&quot;:{&quot;size1&quot;:11.2},&quot;normalSize&quot;:{&quot;size1&quot;:11.2},&quot;subLayout&quot;:[{&quot;id&quot;:&quot;2024-04-14T17:55:37&quot;,&quot;margin&quot;:{&quot;bottom&quot;:0.025999998673796654,&quot;left&quot;:1.2699999809265137,&quot;right&quot;:1.2699999809265137,&quot;top&quot;:0.4230000376701355},&quot;type&quot;:0},{&quot;id&quot;:&quot;2024-04-14T17:55:37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8&quot;,&quot;maxSize&quot;:{&quot;size1&quot;:20},&quot;minSize&quot;:{&quot;size1&quot;:11.2},&quot;normalSize&quot;:{&quot;size1&quot;:11.2},&quot;subLayout&quot;:[{&quot;id&quot;:&quot;2024-04-14T17:55:38&quot;,&quot;margin&quot;:{&quot;bottom&quot;:0.025999998673796654,&quot;left&quot;:1.2699999809265137,&quot;right&quot;:1.2699999809265137,&quot;top&quot;:0.4230000376701355},&quot;type&quot;:0},{&quot;id&quot;:&quot;2024-04-14T17:55:38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2687_1*i*1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3c4afa0b5caa43f38b74808b5513ba5f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6"/>
  <p:tag name="KSO_WM_TEMPLATE_ASSEMBLE_GROUPID" val="60656f654054ed1e2fb80946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2687_1*i*2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5e80c0773834399a13599e79356248b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6"/>
  <p:tag name="KSO_WM_TEMPLATE_ASSEMBLE_GROUPID" val="60656f654054ed1e2fb80946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2687_1*i*3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e2649454f1f349029e6f455142f4ee7e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6"/>
  <p:tag name="KSO_WM_TEMPLATE_ASSEMBLE_GROUPID" val="60656f654054ed1e2fb80946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diagram20212687_1*i*5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db9c723d5a24b58ab96c856c0cd4eb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TEXT_FILL_FORE_SCHEMECOLOR_INDEX_BRIGHTNESS" val="0"/>
  <p:tag name="KSO_WM_UNIT_TEXT_FILL_FORE_SCHEMECOLOR_INDEX" val="13"/>
  <p:tag name="KSO_WM_UNIT_TEXT_FILL_TYPE" val="1"/>
  <p:tag name="KSO_WM_UNIT_VALUE" val="4"/>
  <p:tag name="KSO_WM_TEMPLATE_ASSEMBLE_XID" val="60656f654054ed1e2fb80946"/>
  <p:tag name="KSO_WM_TEMPLATE_ASSEMBLE_GROUPID" val="60656f654054ed1e2fb80946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38&quot;,&quot;maxSize&quot;:{&quot;size1&quot;:20},&quot;minSize&quot;:{&quot;size1&quot;:11.2},&quot;normalSize&quot;:{&quot;size1&quot;:11.2},&quot;subLayout&quot;:[{&quot;id&quot;:&quot;2024-04-14T17:55:38&quot;,&quot;margin&quot;:{&quot;bottom&quot;:0.025999998673796654,&quot;left&quot;:1.2699999809265137,&quot;right&quot;:1.2699999809265137,&quot;top&quot;:0.4230000376701355},&quot;type&quot;:0},{&quot;id&quot;:&quot;2024-04-14T17:55:38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2687_1*i*1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3c4afa0b5caa43f38b74808b5513ba5f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6"/>
  <p:tag name="KSO_WM_TEMPLATE_ASSEMBLE_GROUPID" val="60656f654054ed1e2fb80946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2687_1*i*2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5e80c0773834399a13599e79356248b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6"/>
  <p:tag name="KSO_WM_TEMPLATE_ASSEMBLE_GROUPID" val="60656f654054ed1e2fb80946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2687_1*i*3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e2649454f1f349029e6f455142f4ee7e"/>
  <p:tag name="KSO_WM_UNIT_DECORATE_INFO" val="{&quot;ReferentInfo&quot;:{&quot;Id&quot;:&quot;slide&quot;,&quot;X&quot;:{&quot;Pos&quot;:2},&quot;Y&quot;:{&quot;Pos&quot;:0}},&quot;DecorateInfoX&quot;:{&quot;Pos&quot;:2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"/>
  <p:tag name="KSO_WM_TEMPLATE_ASSEMBLE_XID" val="60656f654054ed1e2fb80946"/>
  <p:tag name="KSO_WM_TEMPLATE_ASSEMBLE_GROUPID" val="60656f654054ed1e2fb80946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diagram20212687_1*i*5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1db9c723d5a24b58ab96c856c0cd4eb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71a4e3747e3ea6e293b256"/>
  <p:tag name="KSO_WM_CHIP_XID" val="5f71a4e3747e3ea6e293b257"/>
  <p:tag name="KSO_WM_UNIT_TEXT_FILL_FORE_SCHEMECOLOR_INDEX_BRIGHTNESS" val="0"/>
  <p:tag name="KSO_WM_UNIT_TEXT_FILL_FORE_SCHEMECOLOR_INDEX" val="13"/>
  <p:tag name="KSO_WM_UNIT_TEXT_FILL_TYPE" val="1"/>
  <p:tag name="KSO_WM_UNIT_VALUE" val="4"/>
  <p:tag name="KSO_WM_TEMPLATE_ASSEMBLE_XID" val="60656f654054ed1e2fb80946"/>
  <p:tag name="KSO_WM_TEMPLATE_ASSEMBLE_GROUPID" val="60656f654054ed1e2fb80946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929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3929"/>
  <p:tag name="KSO_WM_SLIDE_LAYOUT" val="a_b_e"/>
  <p:tag name="KSO_WM_SLIDE_LAYOUT_CNT" val="1_1_1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0.5"/>
  <p:tag name="KSO_WM_UNIT_NOCLEAR" val="0"/>
  <p:tag name="KSO_WM_UNIT_VALUE" val="2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3929_7*e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929_7*a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  <p:tag name="KSO_WM_UNIT_TEXT_SHADOW_SCHEMECOLOR_INDEX_BRIGHTNESS" val="0"/>
  <p:tag name="KSO_WM_UNIT_TEXT_SHADOW_SCHEMECOLOR_INDEX" val="10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1.2},&quot;minSize&quot;:{&quot;size1&quot;:11.2},&quot;maxSize&quot;:{&quot;size1&quot;:20.0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27,&quot;top&quot;:0.423,&quot;right&quot;:1.27,&quot;bottom&quot;:0.026},&quot;marginOverLayout&quot;:{&quot;left&quot;:-0.035,&quot;top&quot;:-0.035,&quot;right&quot;:-0.035,&quot;bottom&quot;:-0.035},&quot;edge&quot;:{&quot;left&quot;:true,&quot;top&quot;:true,&quot;right&quot;:true,&quot;bottom&quot;:false},&quot;IsEmpty&quot;:false},{&quot;direction&quot;:0,&quot;horizontalAlign&quot;:-1,&quot;verticalAlign&quot;:-1,&quot;type&quot;:0,&quot;diagramDirection&quot;:0,&quot;canSetOverLayout&quot;:0,&quot;isOverLayout&quot;:0,&quot;margin&quot;:{&quot;left&quot;:1.27,&quot;top&quot;:1.27,&quot;right&quot;:1.27,&quot;bottom&quot;:0.847},&quot;marginOverLayout&quot;:{&quot;left&quot;:-0.035,&quot;top&quot;:-0.035,&quot;right&quot;:-0.035,&quot;bottom&quot;:-0.035},&quot;edge&quot;:{&quot;left&quot;:true,&quot;top&quot;:false,&quot;right&quot;:true,&quot;bottom&quot;:true},&quot;IsEmpty&quot;:false}],&quot;IsEmpty&quot;:false}"/>
  <p:tag name="KSO_WM_SLIDE_RATIO" val="1.777778"/>
  <p:tag name="KSO_WM_SLIDE_BACKGROUND" val="[&quot;general&quot;]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069_3*l_h_a*1_1_1"/>
  <p:tag name="KSO_WM_TEMPLATE_CATEGORY" val="diagram"/>
  <p:tag name="KSO_WM_TEMPLATE_INDEX" val="20231069"/>
  <p:tag name="KSO_WM_UNIT_LAYERLEVEL" val="1_1_1"/>
  <p:tag name="KSO_WM_TAG_VERSION" val="3.0"/>
  <p:tag name="KSO_WM_DIAGRAM_GROUP_CODE" val="l1-1"/>
  <p:tag name="KSO_WM_DIAGRAM_VERSION" val="3"/>
  <p:tag name="KSO_WM_DIAGRAM_COLOR_TRICK" val="4"/>
  <p:tag name="KSO_WM_DIAGRAM_COLOR_TEXT_CAN_REMOVE" val="n"/>
  <p:tag name="KSO_WM_DIAGRAM_MAX_ITEMCNT" val="6"/>
  <p:tag name="KSO_WM_DIAGRAM_MIN_ITEMCNT" val="2"/>
  <p:tag name="KSO_WM_DIAGRAM_VIRTUALLY_FRAME" val="{&quot;height&quot;:236.5500030517578,&quot;left&quot;:37.075006103515626,&quot;top&quot;:165.4499984741211,&quot;width&quot;:854.2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标题"/>
  <p:tag name="KSO_WM_UNIT_USESOURCEFORMAT_APPLY" val="1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3_1"/>
  <p:tag name="KSO_WM_UNIT_ID" val="diagram20230939_3*m_h_f*1_3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60"/>
  <p:tag name="KSO_WM_UNIT_PRESET_TEXT" val="输入你的智能图形项正文&#10;请尽量言简意赅"/>
  <p:tag name="KSO_WM_UNIT_USESOURCEFORMAT_APPLY" val="1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4_1"/>
  <p:tag name="KSO_WM_UNIT_ID" val="diagram20230939_3*m_h_f*1_4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60"/>
  <p:tag name="KSO_WM_UNIT_PRESET_TEXT" val="输入你的智能图形项正文&#10;请尽量言简意赅"/>
  <p:tag name="KSO_WM_UNIT_USESOURCEFORMAT_APPLY" val="1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20230939_3*m_h_f*1_1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UNIT_VALUE" val="65"/>
  <p:tag name="KSO_WM_DIAGRAM_VERSION" val="3"/>
  <p:tag name="KSO_WM_DIAGRAM_COLOR_TRICK" val="4"/>
  <p:tag name="KSO_WM_DIAGRAM_COLOR_TEXT_CAN_REMOVE" val="n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输入你的智能图形项正文&#10;请尽量言简意赅"/>
  <p:tag name="KSO_WM_UNIT_USESOURCEFORMAT_APPLY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2_1"/>
  <p:tag name="KSO_WM_UNIT_ID" val="diagram20230939_3*m_h_f*1_2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60"/>
  <p:tag name="KSO_WM_UNIT_PRESET_TEXT" val="输入你的智能图形项正文&#10;请尽量言简意赅"/>
  <p:tag name="KSO_WM_UNIT_USESOURCEFORMAT_APPLY" val="1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3_3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3_3"/>
  <p:tag name="KSO_WM_DIAGRAM_VERSION" val="3"/>
  <p:tag name="KSO_WM_DIAGRAM_COLOR_TRICK" val="4"/>
  <p:tag name="KSO_WM_DIAGRAM_COLOR_TEXT_CAN_REMOVE" val="n"/>
  <p:tag name="KSO_WM_UNIT_FILL_TYPE" val="1"/>
  <p:tag name="KSO_WM_UNIT_FILL_FORE_SCHEMECOLOR_INDEX" val="7"/>
  <p:tag name="KSO_WM_UNIT_FILL_FORE_SCHEMECOLOR_INDEX_BRIGHTNESS" val="0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1,&quot;foreColorIndex&quot;:7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3_1"/>
  <p:tag name="KSO_WM_TEMPLATE_CATEGORY" val="diagram"/>
  <p:tag name="KSO_WM_TEMPLATE_INDEX" val="20230939"/>
  <p:tag name="KSO_WM_UNIT_LAYERLEVEL" val="1_1_1"/>
  <p:tag name="KSO_WM_TAG_VERSION" val="3.0"/>
  <p:tag name="KSO_WM_UNIT_ISCONTENTSTITLE" val="0"/>
  <p:tag name="KSO_WM_UNIT_ISNUMDGMTITLE" val="0"/>
  <p:tag name="KSO_WM_UNIT_NOCLEAR" val="0"/>
  <p:tag name="KSO_WM_UNIT_TYPE" val="m_h_i"/>
  <p:tag name="KSO_WM_UNIT_INDEX" val="1_3_1"/>
  <p:tag name="KSO_WM_DIAGRAM_VERSION" val="3"/>
  <p:tag name="KSO_WM_DIAGRAM_COLOR_TRICK" val="4"/>
  <p:tag name="KSO_WM_DIAGRAM_COLOR_TEXT_CAN_REMOVE" val="n"/>
  <p:tag name="KSO_WM_UNIT_FILL_TYPE" val="1"/>
  <p:tag name="KSO_WM_UNIT_FILL_FORE_SCHEMECOLOR_INDEX" val="7"/>
  <p:tag name="KSO_WM_UNIT_FILL_FORE_SCHEMECOLOR_INDEX_BRIGHTNESS" val="0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brightness&quot;:0.800000011920929,&quot;colorType&quot;:1,&quot;foreColorIndex&quot;:7,&quot;transparency&quot;:0.400000005960464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7"/>
  <p:tag name="KSO_WM_UNIT_USESOURCEFORMAT_APPLY" val="1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3_4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3_4"/>
  <p:tag name="KSO_WM_DIAGRAM_VERSION" val="3"/>
  <p:tag name="KSO_WM_DIAGRAM_COLOR_TRICK" val="4"/>
  <p:tag name="KSO_WM_DIAGRAM_COLOR_TEXT_CAN_REMOVE" val="n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gradient&quot;:[{&quot;brightness&quot;:0,&quot;colorType&quot;:2,&quot;pos&quot;:0,&quot;rgb&quot;:&quot;#ffffff&quot;,&quot;transparency&quot;:0.550000011920929},{&quot;brightness&quot;:0,&quot;colorType&quot;:2,&quot;pos&quot;:1,&quot;rgb&quot;:&quot;#ffffff&quot;,&quot;transparency&quot;:0.550000011920929},{&quot;brightness&quot;:0,&quot;colorType&quot;:2,&quot;pos&quot;:0.75,&quot;rgb&quot;:&quot;#ffffff&quot;,&quot;transparency&quot;:1},{&quot;brightness&quot;:0,&quot;colorType&quot;:2,&quot;pos&quot;:0.25,&quot;rgb&quot;:&quot;#ffffff&quot;,&quot;transparency&quot;:1}],&quot;type&quot;:2},&quot;shadow&quot;:{&quot;brightness&quot;:-0.25,&quot;colorType&quot;:1,&quot;foreColorIndex&quot;:7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7"/>
  <p:tag name="KSO_WM_UNIT_TEXT_FILL_FORE_SCHEMECOLOR_INDEX" val="2"/>
  <p:tag name="KSO_WM_UNIT_TEXT_FILL_TYPE" val="1"/>
  <p:tag name="KSO_WM_UNIT_USESOURCEFORMAT_APPLY" val="1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3_2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3_2"/>
  <p:tag name="KSO_WM_DIAGRAM_VERSION" val="3"/>
  <p:tag name="KSO_WM_DIAGRAM_COLOR_TRICK" val="4"/>
  <p:tag name="KSO_WM_DIAGRAM_COLOR_TEXT_CAN_REMOVE" val="n"/>
  <p:tag name="KSO_WM_UNIT_LINE_FORE_SCHEMECOLOR_INDEX" val="7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7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4_3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4_3"/>
  <p:tag name="KSO_WM_DIAGRAM_VERSION" val="3"/>
  <p:tag name="KSO_WM_DIAGRAM_COLOR_TRICK" val="4"/>
  <p:tag name="KSO_WM_DIAGRAM_COLOR_TEXT_CAN_REMOVE" val="n"/>
  <p:tag name="KSO_WM_UNIT_FILL_TYPE" val="1"/>
  <p:tag name="KSO_WM_UNIT_FILL_FORE_SCHEMECOLOR_INDEX" val="8"/>
  <p:tag name="KSO_WM_UNIT_FILL_FORE_SCHEMECOLOR_INDEX_BRIGHTNESS" val="0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1,&quot;foreColorIndex&quot;:8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4_1"/>
  <p:tag name="KSO_WM_TEMPLATE_CATEGORY" val="diagram"/>
  <p:tag name="KSO_WM_TEMPLATE_INDEX" val="20230939"/>
  <p:tag name="KSO_WM_UNIT_LAYERLEVEL" val="1_1_1"/>
  <p:tag name="KSO_WM_TAG_VERSION" val="3.0"/>
  <p:tag name="KSO_WM_UNIT_ISCONTENTSTITLE" val="0"/>
  <p:tag name="KSO_WM_UNIT_ISNUMDGMTITLE" val="0"/>
  <p:tag name="KSO_WM_UNIT_NOCLEAR" val="0"/>
  <p:tag name="KSO_WM_UNIT_TYPE" val="m_h_i"/>
  <p:tag name="KSO_WM_UNIT_INDEX" val="1_4_1"/>
  <p:tag name="KSO_WM_DIAGRAM_VERSION" val="3"/>
  <p:tag name="KSO_WM_DIAGRAM_COLOR_TRICK" val="4"/>
  <p:tag name="KSO_WM_DIAGRAM_COLOR_TEXT_CAN_REMOVE" val="n"/>
  <p:tag name="KSO_WM_UNIT_FILL_TYPE" val="1"/>
  <p:tag name="KSO_WM_UNIT_FILL_FORE_SCHEMECOLOR_INDEX" val="8"/>
  <p:tag name="KSO_WM_UNIT_FILL_FORE_SCHEMECOLOR_INDEX_BRIGHTNESS" val="0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brightness&quot;:0.800000011920929,&quot;colorType&quot;:1,&quot;foreColorIndex&quot;:7,&quot;transparency&quot;:0.400000005960464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7"/>
  <p:tag name="KSO_WM_UNIT_USESOURCEFORMAT_APPLY" val="1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4_4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4_4"/>
  <p:tag name="KSO_WM_DIAGRAM_VERSION" val="3"/>
  <p:tag name="KSO_WM_DIAGRAM_COLOR_TRICK" val="4"/>
  <p:tag name="KSO_WM_DIAGRAM_COLOR_TEXT_CAN_REMOVE" val="n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gradient&quot;:[{&quot;brightness&quot;:0,&quot;colorType&quot;:2,&quot;pos&quot;:0,&quot;rgb&quot;:&quot;#ffffff&quot;,&quot;transparency&quot;:0.550000011920929},{&quot;brightness&quot;:0,&quot;colorType&quot;:2,&quot;pos&quot;:1,&quot;rgb&quot;:&quot;#ffffff&quot;,&quot;transparency&quot;:0.550000011920929},{&quot;brightness&quot;:0,&quot;colorType&quot;:2,&quot;pos&quot;:0.75,&quot;rgb&quot;:&quot;#ffffff&quot;,&quot;transparency&quot;:1},{&quot;brightness&quot;:0,&quot;colorType&quot;:2,&quot;pos&quot;:0.25,&quot;rgb&quot;:&quot;#ffffff&quot;,&quot;transparency&quot;:1}],&quot;type&quot;:2},&quot;shadow&quot;:{&quot;brightness&quot;:-0.25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4_2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4_2"/>
  <p:tag name="KSO_WM_DIAGRAM_VERSION" val="3"/>
  <p:tag name="KSO_WM_DIAGRAM_COLOR_TRICK" val="4"/>
  <p:tag name="KSO_WM_DIAGRAM_COLOR_TEXT_CAN_REMOVE" val="n"/>
  <p:tag name="KSO_WM_UNIT_LINE_FORE_SCHEMECOLOR_INDEX" val="8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8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1_3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1_3"/>
  <p:tag name="KSO_WM_DIAGRAM_VERSION" val="3"/>
  <p:tag name="KSO_WM_DIAGRAM_COLOR_TRICK" val="4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1_1"/>
  <p:tag name="KSO_WM_TEMPLATE_CATEGORY" val="diagram"/>
  <p:tag name="KSO_WM_TEMPLATE_INDEX" val="20230939"/>
  <p:tag name="KSO_WM_UNIT_LAYERLEVEL" val="1_1_1"/>
  <p:tag name="KSO_WM_TAG_VERSION" val="3.0"/>
  <p:tag name="KSO_WM_UNIT_ISCONTENTSTITLE" val="0"/>
  <p:tag name="KSO_WM_UNIT_ISNUMDGMTITLE" val="0"/>
  <p:tag name="KSO_WM_UNIT_NOCLEAR" val="0"/>
  <p:tag name="KSO_WM_UNIT_TYPE" val="m_h_i"/>
  <p:tag name="KSO_WM_UNIT_INDEX" val="1_1_1"/>
  <p:tag name="KSO_WM_DIAGRAM_VERSION" val="3"/>
  <p:tag name="KSO_WM_DIAGRAM_COLOR_TRICK" val="4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.800000011920929,&quot;colorType&quot;:1,&quot;foreColorIndex&quot;:5,&quot;transparency&quot;:0.400000005960464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USESOURCEFORMAT_APPLY" val="1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1_4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1_4"/>
  <p:tag name="KSO_WM_DIAGRAM_VERSION" val="3"/>
  <p:tag name="KSO_WM_DIAGRAM_COLOR_TRICK" val="4"/>
  <p:tag name="KSO_WM_DIAGRAM_COLOR_TEXT_CAN_REMOVE" val="n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gradient&quot;:[{&quot;brightness&quot;:0,&quot;colorType&quot;:2,&quot;pos&quot;:0,&quot;rgb&quot;:&quot;#ffffff&quot;,&quot;transparency&quot;:0.550000011920929},{&quot;brightness&quot;:0,&quot;colorType&quot;:2,&quot;pos&quot;:1,&quot;rgb&quot;:&quot;#ffffff&quot;,&quot;transparency&quot;:0.550000011920929},{&quot;brightness&quot;:0,&quot;colorType&quot;:2,&quot;pos&quot;:0.75,&quot;rgb&quot;:&quot;#ffffff&quot;,&quot;transparency&quot;:1},{&quot;brightness&quot;:0,&quot;colorType&quot;:2,&quot;pos&quot;:0.25,&quot;rgb&quot;:&quot;#ffffff&quot;,&quot;transparency&quot;:1}],&quot;type&quot;:2},&quot;shadow&quot;:{&quot;brightness&quot;:-0.25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1_2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1_2"/>
  <p:tag name="KSO_WM_DIAGRAM_VERSION" val="3"/>
  <p:tag name="KSO_WM_DIAGRAM_COLOR_TRICK" val="4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2_3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2_3"/>
  <p:tag name="KSO_WM_DIAGRAM_VERSION" val="3"/>
  <p:tag name="KSO_WM_DIAGRAM_COLOR_TRICK" val="4"/>
  <p:tag name="KSO_WM_DIAGRAM_COLOR_TEXT_CAN_REMOVE" val="n"/>
  <p:tag name="KSO_WM_UNIT_FILL_TYPE" val="1"/>
  <p:tag name="KSO_WM_UNIT_FILL_FORE_SCHEMECOLOR_INDEX" val="6"/>
  <p:tag name="KSO_WM_UNIT_FILL_FORE_SCHEMECOLOR_INDEX_BRIGHTNESS" val="0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1,&quot;foreColorIndex&quot;:6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2_1"/>
  <p:tag name="KSO_WM_TEMPLATE_CATEGORY" val="diagram"/>
  <p:tag name="KSO_WM_TEMPLATE_INDEX" val="20230939"/>
  <p:tag name="KSO_WM_UNIT_LAYERLEVEL" val="1_1_1"/>
  <p:tag name="KSO_WM_TAG_VERSION" val="3.0"/>
  <p:tag name="KSO_WM_UNIT_ISCONTENTSTITLE" val="0"/>
  <p:tag name="KSO_WM_UNIT_ISNUMDGMTITLE" val="0"/>
  <p:tag name="KSO_WM_UNIT_NOCLEAR" val="0"/>
  <p:tag name="KSO_WM_UNIT_TYPE" val="m_h_i"/>
  <p:tag name="KSO_WM_UNIT_INDEX" val="1_2_1"/>
  <p:tag name="KSO_WM_DIAGRAM_VERSION" val="3"/>
  <p:tag name="KSO_WM_DIAGRAM_COLOR_TRICK" val="4"/>
  <p:tag name="KSO_WM_DIAGRAM_COLOR_TEXT_CAN_REMOVE" val="n"/>
  <p:tag name="KSO_WM_UNIT_FILL_TYPE" val="1"/>
  <p:tag name="KSO_WM_UNIT_FILL_FORE_SCHEMECOLOR_INDEX" val="6"/>
  <p:tag name="KSO_WM_UNIT_FILL_FORE_SCHEMECOLOR_INDEX_BRIGHTNESS" val="0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brightness&quot;:0.800000011920929,&quot;colorType&quot;:1,&quot;foreColorIndex&quot;:6,&quot;transparency&quot;:0.400000005960464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6"/>
  <p:tag name="KSO_WM_UNIT_USESOURCEFORMAT_APPLY" val="1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2_4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2_4"/>
  <p:tag name="KSO_WM_DIAGRAM_VERSION" val="3"/>
  <p:tag name="KSO_WM_DIAGRAM_COLOR_TRICK" val="4"/>
  <p:tag name="KSO_WM_DIAGRAM_COLOR_TEXT_CAN_REMOVE" val="n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gradient&quot;:[{&quot;brightness&quot;:0,&quot;colorType&quot;:2,&quot;pos&quot;:0,&quot;rgb&quot;:&quot;#ffffff&quot;,&quot;transparency&quot;:0.550000011920929},{&quot;brightness&quot;:0,&quot;colorType&quot;:2,&quot;pos&quot;:1,&quot;rgb&quot;:&quot;#ffffff&quot;,&quot;transparency&quot;:0.550000011920929},{&quot;brightness&quot;:0,&quot;colorType&quot;:2,&quot;pos&quot;:0.75,&quot;rgb&quot;:&quot;#ffffff&quot;,&quot;transparency&quot;:1},{&quot;brightness&quot;:0,&quot;colorType&quot;:2,&quot;pos&quot;:0.25,&quot;rgb&quot;:&quot;#ffffff&quot;,&quot;transparency&quot;:1}],&quot;type&quot;:2},&quot;shadow&quot;:{&quot;brightness&quot;:-0.25,&quot;colorType&quot;:1,&quot;foreColorIndex&quot;:6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6"/>
  <p:tag name="KSO_WM_UNIT_TEXT_FILL_FORE_SCHEMECOLOR_INDEX" val="2"/>
  <p:tag name="KSO_WM_UNIT_TEXT_FILL_TYPE" val="1"/>
  <p:tag name="KSO_WM_UNIT_USESOURCEFORMAT_APPLY" val="1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0939_3*m_h_i*1_2_2"/>
  <p:tag name="KSO_WM_TEMPLATE_CATEGORY" val="diagram"/>
  <p:tag name="KSO_WM_TEMPLATE_INDEX" val="20230939"/>
  <p:tag name="KSO_WM_UNIT_LAYERLEVEL" val="1_1_1"/>
  <p:tag name="KSO_WM_TAG_VERSION" val="3.0"/>
  <p:tag name="KSO_WM_UNIT_TYPE" val="m_h_i"/>
  <p:tag name="KSO_WM_UNIT_INDEX" val="1_2_2"/>
  <p:tag name="KSO_WM_DIAGRAM_VERSION" val="3"/>
  <p:tag name="KSO_WM_DIAGRAM_COLOR_TRICK" val="4"/>
  <p:tag name="KSO_WM_DIAGRAM_COLOR_TEXT_CAN_REMOVE" val="n"/>
  <p:tag name="KSO_WM_UNIT_LINE_FORE_SCHEMECOLOR_INDEX" val="6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6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1_1"/>
  <p:tag name="KSO_WM_UNIT_ID" val="diagram20230939_3*m_h_a*1_1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GROUP_CODE" val="m1-1"/>
  <p:tag name="KSO_WM_DIAGRAM_VERSION" val="3"/>
  <p:tag name="KSO_WM_DIAGRAM_COLOR_TRICK" val="4"/>
  <p:tag name="KSO_WM_DIAGRAM_COLOR_TEXT_CAN_REMOVE" val="n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USESOURCEFORMAT_APPLY" val="1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2_1"/>
  <p:tag name="KSO_WM_UNIT_ID" val="diagram20230939_3*m_h_a*1_2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GROUP_CODE" val="m1-1"/>
  <p:tag name="KSO_WM_DIAGRAM_VERSION" val="3"/>
  <p:tag name="KSO_WM_DIAGRAM_COLOR_TRICK" val="4"/>
  <p:tag name="KSO_WM_DIAGRAM_COLOR_TEXT_CAN_REMOVE" val="n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USESOURCEFORMAT_APPLY" val="1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3_1"/>
  <p:tag name="KSO_WM_UNIT_ID" val="diagram20230939_3*m_h_a*1_3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GROUP_CODE" val="m1-1"/>
  <p:tag name="KSO_WM_DIAGRAM_VERSION" val="3"/>
  <p:tag name="KSO_WM_DIAGRAM_COLOR_TRICK" val="4"/>
  <p:tag name="KSO_WM_DIAGRAM_COLOR_TEXT_CAN_REMOVE" val="n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392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4_1"/>
  <p:tag name="KSO_WM_UNIT_ID" val="diagram20230939_3*m_h_a*1_4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GROUP_CODE" val="m1-1"/>
  <p:tag name="KSO_WM_DIAGRAM_VERSION" val="3"/>
  <p:tag name="KSO_WM_DIAGRAM_COLOR_TRICK" val="4"/>
  <p:tag name="KSO_WM_DIAGRAM_COLOR_TEXT_CAN_REMOVE" val="n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USESOURCEFORMAT_APPLY" val="1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4"/>
  <p:tag name="KSO_WM_DIAGRAM_COLOR_TEXT_CAN_REMOVE" val="n"/>
  <p:tag name="KSO_WM_UNIT_VALUE" val="82*7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1_1"/>
  <p:tag name="KSO_WM_UNIT_ID" val="diagram20230939_3*m_h_x*1_1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4"/>
  <p:tag name="KSO_WM_DIAGRAM_COLOR_TEXT_CAN_REMOVE" val="n"/>
  <p:tag name="KSO_WM_UNIT_VALUE" val="86*73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2_1"/>
  <p:tag name="KSO_WM_UNIT_ID" val="diagram20230939_3*m_h_x*1_2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4"/>
  <p:tag name="KSO_WM_DIAGRAM_COLOR_TEXT_CAN_REMOVE" val="n"/>
  <p:tag name="KSO_WM_UNIT_VALUE" val="80*8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3_1"/>
  <p:tag name="KSO_WM_UNIT_ID" val="diagram20230939_3*m_h_x*1_3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4"/>
  <p:tag name="KSO_WM_DIAGRAM_COLOR_TEXT_CAN_REMOVE" val="n"/>
  <p:tag name="KSO_WM_UNIT_VALUE" val="83*8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4_1"/>
  <p:tag name="KSO_WM_UNIT_ID" val="diagram20230939_3*m_h_x*1_4_1"/>
  <p:tag name="KSO_WM_TEMPLATE_CATEGORY" val="diagram"/>
  <p:tag name="KSO_WM_TEMPLATE_INDEX" val="2023093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41.59999389648436,&quot;left&quot;:-15.32501220703125,&quot;top&quot;:120.87500305175782,&quot;width&quot;:938.90002441406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K_DARK_LIGHT" val="1"/>
  <p:tag name="KSO_WM_SLIDE_BACKGROUND_TYPE" val="general"/>
  <p:tag name="KSO_WM_SLIDE_ID" val="diagram20220058_1"/>
  <p:tag name="KSO_WM_TEMPLATE_SUBCATEGORY" val="25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0058"/>
  <p:tag name="KSO_WM_SLIDE_LAYOUT" val="a_d"/>
  <p:tag name="KSO_WM_SLIDE_LAYOUT_CNT" val="1_1"/>
  <p:tag name="KSO_WM_SLIDE_TYPE" val="text"/>
  <p:tag name="KSO_WM_SLIDE_SUBTYPE" val="picTxt"/>
  <p:tag name="KSO_WM_SLIDE_LAYOUTTYPE" val="topbottom"/>
  <p:tag name="KSO_WM_SLIDE_SIZE" val="888*504"/>
  <p:tag name="KSO_WM_SLIDE_POSITION" val="36*1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4-04-14T17:55:44&quot;,&quot;maxSize&quot;:{&quot;size1&quot;:20},&quot;minSize&quot;:{&quot;size1&quot;:11.2},&quot;normalSize&quot;:{&quot;size1&quot;:11.2},&quot;subLayout&quot;:[{&quot;id&quot;:&quot;2024-04-14T17:55:44&quot;,&quot;margin&quot;:{&quot;bottom&quot;:0.025999998673796654,&quot;left&quot;:1.2699999809265137,&quot;right&quot;:1.2699999809265137,&quot;top&quot;:0.4230000376701355},&quot;type&quot;:0},{&quot;id&quot;:&quot;2024-04-14T17:55:44&quot;,&quot;margin&quot;:{&quot;bottom&quot;:0.847000002861023,&quot;left&quot;:1.2699999809265137,&quot;right&quot;:1.2699999809265137,&quot;top&quot;:1.2699999809265137},&quot;type&quot;:0}],&quot;type&quot;:0}"/>
  <p:tag name="KSO_WM_SLIDE_RATIO" val="1.777778"/>
  <p:tag name="KSO_WM_SLIDE_BACKGROUND" val="[&quot;general&quot;]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20058_1*i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401453a90b9f4fd5b1215058b8a2f2e8"/>
  <p:tag name="KSO_WM_UNIT_DECORATE_INFO" val="{&quot;ReferentInfo&quot;:{&quot;Id&quot;:&quot;2d2094633d9c481aa0d84a95a0159686&quot;,&quot;X&quot;:{&quot;Pos&quot;:1},&quot;Y&quot;:{&quot;Pos&quot;:2}},&quot;DecorateInfoX&quot;:{&quot;Pos&quot;:1,&quot;IsAbs&quot;:true},&quot;DecorateInfoY&quot;:{&quot;Pos&quot;:0,&quot;IsAbs&quot;:true},&quot;DecorateInfoW&quot;:{&quot;IsAbs&quot;:true},&quot;DecorateInfoH&quot;:{&quot;IsAbs&quot;:true},&quot;whChangeMode&quot;:0}"/>
  <p:tag name="KSO_WM_UNIT_LINE_FORE_SCHEMECOLOR_INDEX_BRIGHTNESS" val="0"/>
  <p:tag name="KSO_WM_UNIT_LINE_FORE_SCHEMECOLOR_INDEX" val="5"/>
  <p:tag name="KSO_WM_UNIT_LINE_FILL_TYPE" val="2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线型上下导航版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058_1*a*1"/>
  <p:tag name="KSO_WM_TEMPLATE_CATEGORY" val="diagram"/>
  <p:tag name="KSO_WM_TEMPLATE_INDEX" val="20220058"/>
  <p:tag name="KSO_WM_UNIT_LAYERLEVEL" val="1"/>
  <p:tag name="KSO_WM_TAG_VERSION" val="1.0"/>
  <p:tag name="KSO_WM_BEAUTIFY_FLAG" val="#wm#"/>
  <p:tag name="KSO_WM_UNIT_VALUE" val="27"/>
  <p:tag name="KSO_WM_UNIT_BLOCK" val="0"/>
  <p:tag name="KSO_WM_UNIT_SM_LIMIT_TYPE" val="2"/>
  <p:tag name="KSO_WM_UNIT_DEC_AREA_ID" val="2d2094633d9c481aa0d84a95a015968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TEXT_FILL_FORE_SCHEMECOLOR_INDEX_BRIGHTNESS" val="0"/>
  <p:tag name="KSO_WM_UNIT_TEXT_FILL_FORE_SCHEMECOLOR_INDEX" val="13"/>
  <p:tag name="KSO_WM_UNIT_TEXT_FILL_TYPE" val="1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1066_3*m_h_a*1_4_1"/>
  <p:tag name="KSO_WM_TEMPLATE_CATEGORY" val="diagram"/>
  <p:tag name="KSO_WM_TEMPLATE_INDEX" val="20231066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UNIT_TYPE" val="m_h_a"/>
  <p:tag name="KSO_WM_UNIT_INDEX" val="1_4_1"/>
  <p:tag name="KSO_WM_UNIT_ISCONTENTSTITLE" val="0"/>
  <p:tag name="KSO_WM_UNIT_ISNUMDGMTITLE" val="0"/>
  <p:tag name="KSO_WM_UNIT_NOCLEAR" val="0"/>
  <p:tag name="KSO_WM_UNIT_VALUE" val="27"/>
  <p:tag name="KSO_WM_UNIT_PRESET_TEXT" val="添加项标题"/>
  <p:tag name="KSO_WM_UNIT_FILL_FORE_SCHEMECOLOR_INDEX" val="8"/>
  <p:tag name="KSO_WM_DIAGRAM_MAX_ITEMCNT" val="6"/>
  <p:tag name="KSO_WM_DIAGRAM_MIN_ITEMCNT" val="2"/>
  <p:tag name="KSO_WM_DIAGRAM_VIRTUALLY_FRAME" val="{&quot;height&quot;:341.8624267578125,&quot;left&quot;:86.92499389648438,&quot;top&quot;:119.71878662109376,&quot;width&quot;:785.9500122070312}"/>
  <p:tag name="KSO_WM_DIAGRAM_COLOR_MATCH_VALUE" val="{&quot;shape&quot;:{&quot;fill&quot;:{&quot;gradient&quot;:[{&quot;brightness&quot;:0.4000000059604645,&quot;colorType&quot;:1,&quot;foreColorIndex&quot;:8,&quot;pos&quot;:0.25,&quot;transparency&quot;:0},{&quot;brightness&quot;:0,&quot;colorType&quot;:1,&quot;foreColorIndex&quot;:8,&quot;pos&quot;:0.8999999761581421,&quot;transparency&quot;:0}],&quot;type&quot;:3},&quot;glow&quot;:{&quot;colorType&quot;:0},&quot;line&quot;:{&quot;type&quot;:0},&quot;shadow&quot;:{&quot;brightness&quot;:0,&quot;colorType&quot;:1,&quot;foreColorIndex&quot;:8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8"/>
  <p:tag name="KSO_WM_UNIT_TEXT_FILL_FORE_SCHEMECOLOR_INDEX" val="2"/>
  <p:tag name="KSO_WM_UNIT_TEXT_FILL_TYPE" val="1"/>
  <p:tag name="KSO_WM_UNIT_USESOURCEFORMAT_APPLY" val="1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1066_3*m_h_a*1_4_1"/>
  <p:tag name="KSO_WM_TEMPLATE_CATEGORY" val="diagram"/>
  <p:tag name="KSO_WM_TEMPLATE_INDEX" val="20231066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UNIT_TYPE" val="m_h_a"/>
  <p:tag name="KSO_WM_UNIT_INDEX" val="1_4_1"/>
  <p:tag name="KSO_WM_UNIT_ISCONTENTSTITLE" val="0"/>
  <p:tag name="KSO_WM_UNIT_ISNUMDGMTITLE" val="0"/>
  <p:tag name="KSO_WM_UNIT_NOCLEAR" val="0"/>
  <p:tag name="KSO_WM_UNIT_VALUE" val="27"/>
  <p:tag name="KSO_WM_UNIT_PRESET_TEXT" val="添加项标题"/>
  <p:tag name="KSO_WM_UNIT_FILL_FORE_SCHEMECOLOR_INDEX" val="8"/>
  <p:tag name="KSO_WM_DIAGRAM_MAX_ITEMCNT" val="6"/>
  <p:tag name="KSO_WM_DIAGRAM_MIN_ITEMCNT" val="2"/>
  <p:tag name="KSO_WM_DIAGRAM_VIRTUALLY_FRAME" val="{&quot;height&quot;:341.8624267578125,&quot;left&quot;:86.92499389648438,&quot;top&quot;:119.71878662109376,&quot;width&quot;:785.9500122070312}"/>
  <p:tag name="KSO_WM_DIAGRAM_COLOR_MATCH_VALUE" val="{&quot;shape&quot;:{&quot;fill&quot;:{&quot;gradient&quot;:[{&quot;brightness&quot;:0.4000000059604645,&quot;colorType&quot;:1,&quot;foreColorIndex&quot;:8,&quot;pos&quot;:0.25,&quot;transparency&quot;:0},{&quot;brightness&quot;:0,&quot;colorType&quot;:1,&quot;foreColorIndex&quot;:8,&quot;pos&quot;:0.8999999761581421,&quot;transparency&quot;:0}],&quot;type&quot;:3},&quot;glow&quot;:{&quot;colorType&quot;:0},&quot;line&quot;:{&quot;type&quot;:0},&quot;shadow&quot;:{&quot;brightness&quot;:0,&quot;colorType&quot;:1,&quot;foreColorIndex&quot;:8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8"/>
  <p:tag name="KSO_WM_UNIT_TEXT_FILL_FORE_SCHEMECOLOR_INDEX" val="2"/>
  <p:tag name="KSO_WM_UNIT_TEXT_FILL_TYPE" val="1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1066_3*m_h_a*1_4_1"/>
  <p:tag name="KSO_WM_TEMPLATE_CATEGORY" val="diagram"/>
  <p:tag name="KSO_WM_TEMPLATE_INDEX" val="20231066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UNIT_TYPE" val="m_h_a"/>
  <p:tag name="KSO_WM_UNIT_INDEX" val="1_4_1"/>
  <p:tag name="KSO_WM_UNIT_ISCONTENTSTITLE" val="0"/>
  <p:tag name="KSO_WM_UNIT_ISNUMDGMTITLE" val="0"/>
  <p:tag name="KSO_WM_UNIT_NOCLEAR" val="0"/>
  <p:tag name="KSO_WM_UNIT_VALUE" val="27"/>
  <p:tag name="KSO_WM_UNIT_PRESET_TEXT" val="添加项标题"/>
  <p:tag name="KSO_WM_UNIT_FILL_FORE_SCHEMECOLOR_INDEX" val="8"/>
  <p:tag name="KSO_WM_DIAGRAM_MAX_ITEMCNT" val="6"/>
  <p:tag name="KSO_WM_DIAGRAM_MIN_ITEMCNT" val="2"/>
  <p:tag name="KSO_WM_DIAGRAM_VIRTUALLY_FRAME" val="{&quot;height&quot;:341.8624267578125,&quot;left&quot;:86.92499389648438,&quot;top&quot;:119.71878662109376,&quot;width&quot;:785.9500122070312}"/>
  <p:tag name="KSO_WM_DIAGRAM_COLOR_MATCH_VALUE" val="{&quot;shape&quot;:{&quot;fill&quot;:{&quot;gradient&quot;:[{&quot;brightness&quot;:0.4000000059604645,&quot;colorType&quot;:1,&quot;foreColorIndex&quot;:8,&quot;pos&quot;:0.25,&quot;transparency&quot;:0},{&quot;brightness&quot;:0,&quot;colorType&quot;:1,&quot;foreColorIndex&quot;:8,&quot;pos&quot;:0.8999999761581421,&quot;transparency&quot;:0}],&quot;type&quot;:3},&quot;glow&quot;:{&quot;colorType&quot;:0},&quot;line&quot;:{&quot;type&quot;:0},&quot;shadow&quot;:{&quot;brightness&quot;:0,&quot;colorType&quot;:1,&quot;foreColorIndex&quot;:8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8"/>
  <p:tag name="KSO_WM_UNIT_TEXT_FILL_FORE_SCHEMECOLOR_INDEX" val="2"/>
  <p:tag name="KSO_WM_UNIT_TEXT_FILL_TYPE" val="1"/>
  <p:tag name="KSO_WM_UNIT_USESOURCEFORMAT_APPLY" val="1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ID" val="diagram20231066_3*m_h_a*1_4_1"/>
  <p:tag name="KSO_WM_TEMPLATE_CATEGORY" val="diagram"/>
  <p:tag name="KSO_WM_TEMPLATE_INDEX" val="20231066"/>
  <p:tag name="KSO_WM_UNIT_LAYERLEVEL" val="1_1_1"/>
  <p:tag name="KSO_WM_TAG_VERSION" val="3.0"/>
  <p:tag name="KSO_WM_DIAGRAM_VERSION" val="3"/>
  <p:tag name="KSO_WM_DIAGRAM_COLOR_TRICK" val="4"/>
  <p:tag name="KSO_WM_DIAGRAM_COLOR_TEXT_CAN_REMOVE" val="n"/>
  <p:tag name="KSO_WM_UNIT_TYPE" val="m_h_a"/>
  <p:tag name="KSO_WM_UNIT_INDEX" val="1_4_1"/>
  <p:tag name="KSO_WM_UNIT_ISCONTENTSTITLE" val="0"/>
  <p:tag name="KSO_WM_UNIT_ISNUMDGMTITLE" val="0"/>
  <p:tag name="KSO_WM_UNIT_NOCLEAR" val="0"/>
  <p:tag name="KSO_WM_UNIT_VALUE" val="27"/>
  <p:tag name="KSO_WM_UNIT_PRESET_TEXT" val="添加项标题"/>
  <p:tag name="KSO_WM_UNIT_FILL_FORE_SCHEMECOLOR_INDEX" val="8"/>
  <p:tag name="KSO_WM_DIAGRAM_MAX_ITEMCNT" val="6"/>
  <p:tag name="KSO_WM_DIAGRAM_MIN_ITEMCNT" val="2"/>
  <p:tag name="KSO_WM_DIAGRAM_VIRTUALLY_FRAME" val="{&quot;height&quot;:341.8624267578125,&quot;left&quot;:86.92499389648438,&quot;top&quot;:119.71878662109376,&quot;width&quot;:785.9500122070312}"/>
  <p:tag name="KSO_WM_DIAGRAM_COLOR_MATCH_VALUE" val="{&quot;shape&quot;:{&quot;fill&quot;:{&quot;gradient&quot;:[{&quot;brightness&quot;:0.4000000059604645,&quot;colorType&quot;:1,&quot;foreColorIndex&quot;:8,&quot;pos&quot;:0.25,&quot;transparency&quot;:0},{&quot;brightness&quot;:0,&quot;colorType&quot;:1,&quot;foreColorIndex&quot;:8,&quot;pos&quot;:0.8999999761581421,&quot;transparency&quot;:0}],&quot;type&quot;:3},&quot;glow&quot;:{&quot;colorType&quot;:0},&quot;line&quot;:{&quot;type&quot;:0},&quot;shadow&quot;:{&quot;brightness&quot;:0,&quot;colorType&quot;:1,&quot;foreColorIndex&quot;:8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8"/>
  <p:tag name="KSO_WM_UNIT_TEXT_FILL_FORE_SCHEMECOLOR_INDEX" val="2"/>
  <p:tag name="KSO_WM_UNIT_TEXT_FILL_TYPE" val="1"/>
  <p:tag name="KSO_WM_UNIT_USESOURCEFORMAT_APPLY" val="1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929_15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203929"/>
  <p:tag name="KSO_WM_SLIDE_LAYOUT" val="a_b"/>
  <p:tag name="KSO_WM_SLIDE_LAYOUT_CNT" val="1_1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谢谢收看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929_15*a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FILL_FORE_SCHEMECOLOR_INDEX_1_BRIGHTNESS" val="0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6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  <p:tag name="KSO_WM_UNIT_TEXT_SHADOW_SCHEMECOLOR_INDEX_BRIGHTNESS" val="0"/>
  <p:tag name="KSO_WM_UNIT_TEXT_SHADOW_SCHEMECOLOR_INDEX" val="10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202X-202X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3929_15*b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FILL_FORE_SCHEMECOLOR_INDEX_BRIGHTNESS" val="0"/>
  <p:tag name="KSO_WM_UNIT_TEXT_FILL_FORE_SCHEMECOLOR_INDEX" val="14"/>
  <p:tag name="KSO_WM_UNIT_TEXT_FILL_TYPE" val="1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202X-202X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3929_1*b*1"/>
  <p:tag name="KSO_WM_TEMPLATE_CATEGORY" val="custom"/>
  <p:tag name="KSO_WM_TEMPLATE_INDEX" val="20203929"/>
  <p:tag name="KSO_WM_UNIT_LAYERLEVEL" val="1"/>
  <p:tag name="KSO_WM_TAG_VERSION" val="1.0"/>
  <p:tag name="KSO_WM_BEAUTIFY_FLAG" val="#wm#"/>
  <p:tag name="KSO_WM_UNIT_ISNUMDGMTITLE" val="0"/>
  <p:tag name="KSO_WM_UNIT_TEXT_FILL_FORE_SCHEMECOLOR_INDEX_BRIGHTNESS" val="0"/>
  <p:tag name="KSO_WM_UNIT_TEXT_FILL_FORE_SCHEMECOLOR_INDEX" val="14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3929"/>
  <p:tag name="KSO_WM_TEMPLATE_MASTER_THUMB_INDEX" val="12"/>
  <p:tag name="KSO_WM_TEMPLATE_THUMBS_INDEX" val="1、4、7、8、9、10、11、12、13、14、1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1"/>
  <p:tag name="KSO_WM_UNIT_BK_DARK_LIGHT" val="1"/>
  <p:tag name="KSO_WM_UNIT_SUBTYPE" val="h"/>
  <p:tag name="KSO_WM_UNIT_TYPE" val="i"/>
  <p:tag name="KSO_WM_UNIT_INDEX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1"/>
  <p:tag name="KSO_WM_UNIT_BK_DARK_LIGHT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汉仪正圆-55W"/>
        <a:ea typeface=""/>
        <a:cs typeface=""/>
        <a:font script="Jpan" typeface="ＭＳ Ｐゴシック"/>
        <a:font script="Hang" typeface="맑은 고딕"/>
        <a:font script="Hans" typeface="汉仪正圆-5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正圆-55W"/>
        <a:ea typeface=""/>
        <a:cs typeface=""/>
        <a:font script="Jpan" typeface="ＭＳ Ｐゴシック"/>
        <a:font script="Hang" typeface="맑은 고딕"/>
        <a:font script="Hans" typeface="汉仪正圆-55W"/>
        <a:font script="Hant" typeface="新細明體"/>
        <a:font script="Arab" typeface="汉仪正圆-55W"/>
        <a:font script="Hebr" typeface="汉仪正圆-5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正圆-5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02252A"/>
      </a:dk2>
      <a:lt2>
        <a:srgbClr val="044B54"/>
      </a:lt2>
      <a:accent1>
        <a:srgbClr val="019AAD"/>
      </a:accent1>
      <a:accent2>
        <a:srgbClr val="0E9E8B"/>
      </a:accent2>
      <a:accent3>
        <a:srgbClr val="1CA268"/>
      </a:accent3>
      <a:accent4>
        <a:srgbClr val="29A546"/>
      </a:accent4>
      <a:accent5>
        <a:srgbClr val="37A923"/>
      </a:accent5>
      <a:accent6>
        <a:srgbClr val="44AD01"/>
      </a:accent6>
      <a:hlink>
        <a:srgbClr val="658BD5"/>
      </a:hlink>
      <a:folHlink>
        <a:srgbClr val="A16AA5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正圆-5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正圆-55W"/>
        <a:ea typeface=""/>
        <a:cs typeface=""/>
        <a:font script="Jpan" typeface="ＭＳ Ｐゴシック"/>
        <a:font script="Hang" typeface="맑은 고딕"/>
        <a:font script="Hans" typeface="汉仪正圆-55W"/>
        <a:font script="Hant" typeface="新細明體"/>
        <a:font script="Arab" typeface="汉仪正圆-55W"/>
        <a:font script="Hebr" typeface="汉仪正圆-5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正圆-5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正圆-5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正圆-55W"/>
        <a:ea typeface=""/>
        <a:cs typeface=""/>
        <a:font script="Jpan" typeface="ＭＳ Ｐゴシック"/>
        <a:font script="Hang" typeface="맑은 고딕"/>
        <a:font script="Hans" typeface="汉仪正圆-55W"/>
        <a:font script="Hant" typeface="新細明體"/>
        <a:font script="Arab" typeface="汉仪正圆-55W"/>
        <a:font script="Hebr" typeface="汉仪正圆-5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正圆-5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765</Words>
  <Application>Microsoft Office PowerPoint</Application>
  <PresentationFormat>宽屏</PresentationFormat>
  <Paragraphs>101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微软雅黑</vt:lpstr>
      <vt:lpstr>PingFang-SC-Regular</vt:lpstr>
      <vt:lpstr>Wingdings</vt:lpstr>
      <vt:lpstr>汉仪正圆-55W</vt:lpstr>
      <vt:lpstr>-apple-system</vt:lpstr>
      <vt:lpstr>Arial</vt:lpstr>
      <vt:lpstr>Office 主题</vt:lpstr>
      <vt:lpstr>1_Office 主题​​</vt:lpstr>
      <vt:lpstr>井盖隐患智能识别</vt:lpstr>
      <vt:lpstr>PowerPoint 演示文稿</vt:lpstr>
      <vt:lpstr>需求目标与项目介绍</vt:lpstr>
      <vt:lpstr>PowerPoint 演示文稿</vt:lpstr>
      <vt:lpstr>PowerPoint 演示文稿</vt:lpstr>
      <vt:lpstr>PowerPoint 演示文稿</vt:lpstr>
      <vt:lpstr>解决思路与处理流程</vt:lpstr>
      <vt:lpstr>PowerPoint 演示文稿</vt:lpstr>
      <vt:lpstr>PowerPoint 演示文稿</vt:lpstr>
      <vt:lpstr>PowerPoint 演示文稿</vt:lpstr>
      <vt:lpstr>项目亮点与项目展示</vt:lpstr>
      <vt:lpstr>数据集扩充</vt:lpstr>
      <vt:lpstr>PowerPoint 演示文稿</vt:lpstr>
      <vt:lpstr>PowerPoint 演示文稿</vt:lpstr>
      <vt:lpstr>PowerPoint 演示文稿</vt:lpstr>
      <vt:lpstr>PowerPoint 演示文稿</vt:lpstr>
      <vt:lpstr>方案实施与展望</vt:lpstr>
      <vt:lpstr>PowerPoint 演示文稿</vt:lpstr>
      <vt:lpstr>PowerPoint 演示文稿</vt:lpstr>
      <vt:lpstr>敬请批评指正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丁 徐</cp:lastModifiedBy>
  <cp:revision>71</cp:revision>
  <dcterms:created xsi:type="dcterms:W3CDTF">2022-08-18T01:53:00Z</dcterms:created>
  <dcterms:modified xsi:type="dcterms:W3CDTF">2024-04-15T12:21:16Z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BB1114FF6CED4E86ABAED2762272BAEE_13</vt:lpwstr>
  </property>
  <property fmtid="{D5CDD505-2E9C-101B-9397-08002B2CF9AE}" pid="3" name="KSOProductBuildVer">
    <vt:lpwstr>2052-12.1.0.16729</vt:lpwstr>
  </property>
  <property fmtid="{D5CDD505-2E9C-101B-9397-08002B2CF9AE}" pid="4" name="KSOTemplateUUID">
    <vt:lpwstr>v1.0_mb_bmlXsXXxfgCfzSZAAqeDQQ==</vt:lpwstr>
  </property>
</Properties>
</file>

<file path=docProps/thumbnail.jpeg>
</file>